
<file path=[Content_Types].xml><?xml version="1.0" encoding="utf-8"?>
<Types xmlns="http://schemas.openxmlformats.org/package/2006/content-types">
  <Default Extension="emf" ContentType="image/x-emf"/>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Lst>
  <p:notesMasterIdLst>
    <p:notesMasterId r:id="rId20"/>
  </p:notesMasterIdLst>
  <p:sldIdLst>
    <p:sldId id="256" r:id="rId5"/>
    <p:sldId id="258" r:id="rId6"/>
    <p:sldId id="279" r:id="rId7"/>
    <p:sldId id="308" r:id="rId8"/>
    <p:sldId id="301" r:id="rId9"/>
    <p:sldId id="309" r:id="rId10"/>
    <p:sldId id="306" r:id="rId11"/>
    <p:sldId id="307" r:id="rId12"/>
    <p:sldId id="304" r:id="rId13"/>
    <p:sldId id="270" r:id="rId14"/>
    <p:sldId id="310" r:id="rId15"/>
    <p:sldId id="311" r:id="rId16"/>
    <p:sldId id="305" r:id="rId17"/>
    <p:sldId id="262" r:id="rId18"/>
    <p:sldId id="281" r:id="rId19"/>
  </p:sldIdLst>
  <p:sldSz cx="9144000" cy="5143500" type="screen16x9"/>
  <p:notesSz cx="6888163" cy="10018713"/>
  <p:embeddedFontLst>
    <p:embeddedFont>
      <p:font typeface="Century Gothic" panose="020B0502020202020204" pitchFamily="34" charset="0"/>
      <p:regular r:id="rId21"/>
      <p:bold r:id="rId22"/>
      <p:italic r:id="rId23"/>
      <p:boldItalic r:id="rId24"/>
    </p:embeddedFont>
    <p:embeddedFont>
      <p:font typeface="Josefin Sans" panose="020B0604020202020204" charset="0"/>
      <p:regular r:id="rId25"/>
      <p:bold r:id="rId26"/>
      <p:italic r:id="rId27"/>
      <p:boldItalic r:id="rId28"/>
    </p:embeddedFont>
    <p:embeddedFont>
      <p:font typeface="Lilita One" panose="020B0604020202020204" charset="0"/>
      <p:regular r:id="rId29"/>
    </p:embeddedFont>
    <p:embeddedFont>
      <p:font typeface="Montserrat ExtraBold" panose="00000900000000000000" pitchFamily="50"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A64"/>
    <a:srgbClr val="2632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8850E2-64C2-4215-9155-3126A7B9730F}">
  <a:tblStyle styleId="{538850E2-64C2-4215-9155-3126A7B973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960" autoAdjust="0"/>
    <p:restoredTop sz="75145" autoAdjust="0"/>
  </p:normalViewPr>
  <p:slideViewPr>
    <p:cSldViewPr snapToGrid="0">
      <p:cViewPr varScale="1">
        <p:scale>
          <a:sx n="85" d="100"/>
          <a:sy n="85" d="100"/>
        </p:scale>
        <p:origin x="7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1T19:59:55.009"/>
    </inkml:context>
    <inkml:brush xml:id="br0">
      <inkml:brushProperty name="width" value="0.2" units="cm"/>
      <inkml:brushProperty name="height" value="0.2" units="cm"/>
      <inkml:brushProperty name="color" value="#FFFFFF"/>
    </inkml:brush>
    <inkml:context xml:id="ctx1">
      <inkml:inkSource xml:id="inkSrc1">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12-11T19:59:55.324"/>
    </inkml:context>
  </inkml:definitions>
  <inkml:trace contextRef="#ctx0" brushRef="#br0">9237 432 23605,'160'-65'-5145,"-90"2"5145,-23 150-1080,-15-20-233</inkml:trace>
  <inkml:trace contextRef="#ctx1" brushRef="#br0">10061 271 29078 0 0,'-10'-14'-416'0'0,"-1"2"0"0"0,-3-15-144 0 0,-17 27-624 0 0,0-22-377 0 0,8-11-367 0 0,16-9-977 0 0,10 31 1945 0 0,-10 16-1464 0 0,42 13-505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1T19:59:55.009"/>
    </inkml:context>
    <inkml:brush xml:id="br0">
      <inkml:brushProperty name="width" value="0.2" units="cm"/>
      <inkml:brushProperty name="height" value="0.2" units="cm"/>
      <inkml:brushProperty name="color" value="#FFFFFF"/>
    </inkml:brush>
    <inkml:context xml:id="ctx1">
      <inkml:inkSource xml:id="inkSrc1">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12-11T19:59:55.324"/>
    </inkml:context>
  </inkml:definitions>
  <inkml:trace contextRef="#ctx0" brushRef="#br0">9237 432 23605,'160'-65'-5145,"-90"2"5145,-23 150-1080,-15-20-233</inkml:trace>
  <inkml:trace contextRef="#ctx1" brushRef="#br0">10061 271 29078 0 0,'-10'-14'-416'0'0,"-1"2"0"0"0,-3-15-144 0 0,-17 27-624 0 0,0-22-377 0 0,8-11-367 0 0,16-9-977 0 0,10 31 1945 0 0,-10 16-1464 0 0,42 13-505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8817" y="4758889"/>
            <a:ext cx="5510530" cy="4508421"/>
          </a:xfrm>
          <a:prstGeom prst="rect">
            <a:avLst/>
          </a:prstGeom>
          <a:noFill/>
          <a:ln>
            <a:noFill/>
          </a:ln>
        </p:spPr>
        <p:txBody>
          <a:bodyPr spcFirstLastPara="1" wrap="square" lIns="96591" tIns="96591" rIns="96591" bIns="96591"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lectronics.stackexchange.com/questions/166281/why-do-i-keep-burning-my-mosfet"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commons.wikimedia.org/wiki/File:Enh_N_channel_Mosfet.svg" TargetMode="External"/><Relationship Id="rId4" Type="http://schemas.openxmlformats.org/officeDocument/2006/relationships/hyperlink" Target="https://creativecommons.org/licenses/by-sa/3.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d74dec0_0_0: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0bd74dec0_0_0: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defTabSz="966064">
              <a:buNone/>
              <a:defRPr/>
            </a:pPr>
            <a:br>
              <a:rPr lang="en-IE" dirty="0"/>
            </a:br>
            <a:r>
              <a:rPr lang="en-IE" dirty="0"/>
              <a:t>Introduce yourself –&gt; talk about the basic concept of the project - &gt; Presentation topics </a:t>
            </a:r>
            <a:br>
              <a:rPr lang="en-IE" dirty="0"/>
            </a:br>
            <a:r>
              <a:rPr lang="en-IE" dirty="0"/>
              <a:t>For those who doesn’t know me…  my name is Carl Sagrado and for those who know me – “</a:t>
            </a:r>
            <a:r>
              <a:rPr lang="en-IE" dirty="0" err="1"/>
              <a:t>howareyall</a:t>
            </a:r>
            <a:r>
              <a:rPr lang="en-IE" dirty="0"/>
              <a:t>?!”</a:t>
            </a:r>
            <a:br>
              <a:rPr lang="en-IE" dirty="0"/>
            </a:br>
            <a:br>
              <a:rPr lang="en-IE" dirty="0"/>
            </a:br>
            <a:r>
              <a:rPr lang="en-IE" dirty="0"/>
              <a:t>Image Reference : </a:t>
            </a:r>
            <a:br>
              <a:rPr lang="en-IE" dirty="0"/>
            </a:br>
            <a:br>
              <a:rPr lang="en-IE" dirty="0"/>
            </a:br>
            <a:r>
              <a:rPr lang="en-IE" sz="1200" dirty="0">
                <a:hlinkClick r:id="rId3" tooltip="http://electronics.stackexchange.com/questions/166281/why-do-i-keep-burning-my-mosfet"/>
              </a:rPr>
              <a:t>This Photo</a:t>
            </a:r>
            <a:r>
              <a:rPr lang="en-IE" sz="1200" dirty="0"/>
              <a:t> by Unknown Author is licensed under </a:t>
            </a:r>
            <a:r>
              <a:rPr lang="en-IE" sz="1200" dirty="0">
                <a:hlinkClick r:id="rId4" tooltip="https://creativecommons.org/licenses/by-sa/3.0/"/>
              </a:rPr>
              <a:t>CC BY-SA</a:t>
            </a:r>
            <a:br>
              <a:rPr lang="en-IE" sz="1200" dirty="0"/>
            </a:br>
            <a:br>
              <a:rPr lang="en-IE" sz="1200" dirty="0"/>
            </a:br>
            <a:r>
              <a:rPr lang="en-IE" sz="1200" dirty="0">
                <a:hlinkClick r:id="rId5" tooltip="http://commons.wikimedia.org/wiki/File:Enh_N_channel_Mosfet.svg"/>
              </a:rPr>
              <a:t>This Photo</a:t>
            </a:r>
            <a:r>
              <a:rPr lang="en-IE" sz="1200" dirty="0"/>
              <a:t> by Unknown Author is licensed under </a:t>
            </a:r>
            <a:r>
              <a:rPr lang="en-IE" sz="1200" dirty="0">
                <a:hlinkClick r:id="rId4" tooltip="https://creativecommons.org/licenses/by-sa/3.0/"/>
              </a:rPr>
              <a:t>CC BY-SA</a:t>
            </a:r>
            <a:endParaRPr lang="en-IE" sz="1200" dirty="0"/>
          </a:p>
          <a:p>
            <a:pPr marL="0" indent="0" defTabSz="966064">
              <a:buNone/>
              <a:defRPr/>
            </a:pPr>
            <a:endParaRPr lang="en-IE" sz="1200" dirty="0"/>
          </a:p>
          <a:p>
            <a:pPr marL="0" indent="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70bd74dec0_0_764: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70bd74dec0_0_764: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r>
              <a:rPr lang="en-IE" dirty="0"/>
              <a:t>So here we are, as you can see the two sources is isolated.</a:t>
            </a:r>
          </a:p>
          <a:p>
            <a:pPr marL="0" indent="0">
              <a:buNone/>
            </a:pPr>
            <a:endParaRPr lang="en-IE" dirty="0"/>
          </a:p>
          <a:p>
            <a:pPr marL="0" indent="0">
              <a:buNone/>
            </a:pPr>
            <a:r>
              <a:rPr lang="en-IE" dirty="0"/>
              <a:t>The PWM signal will be fed at the input – detected at the other side, which will be fed to the input of the MOSFET driver and down to the MOSFET. </a:t>
            </a:r>
          </a:p>
          <a:p>
            <a:pPr marL="0" indent="0">
              <a:buNone/>
            </a:pPr>
            <a:r>
              <a:rPr lang="en-IE" dirty="0" err="1"/>
              <a:t>Varrying</a:t>
            </a:r>
            <a:r>
              <a:rPr lang="en-IE" dirty="0"/>
              <a:t> of the signal depending on the signal symmetry (ON: percentage) causes the </a:t>
            </a:r>
            <a:r>
              <a:rPr lang="en-IE" dirty="0" err="1"/>
              <a:t>mosfet</a:t>
            </a:r>
            <a:r>
              <a:rPr lang="en-IE" dirty="0"/>
              <a:t> to turn on and off at a very fast speed allowing us to control the motor.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70bd74dec0_0_764: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70bd74dec0_0_764: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endParaRPr dirty="0"/>
          </a:p>
        </p:txBody>
      </p:sp>
    </p:spTree>
    <p:extLst>
      <p:ext uri="{BB962C8B-B14F-4D97-AF65-F5344CB8AC3E}">
        <p14:creationId xmlns:p14="http://schemas.microsoft.com/office/powerpoint/2010/main" val="54179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70bd74dec0_0_77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70bd74dec0_0_77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r>
              <a:rPr lang="en-IE" dirty="0"/>
              <a:t>So our current progress,</a:t>
            </a:r>
          </a:p>
          <a:p>
            <a:pPr marL="0" indent="0">
              <a:buNone/>
            </a:pPr>
            <a:endParaRPr lang="en-IE" dirty="0"/>
          </a:p>
          <a:p>
            <a:pPr marL="0" indent="0">
              <a:buNone/>
            </a:pPr>
            <a:r>
              <a:rPr lang="en-IE" dirty="0"/>
              <a:t>Following testing, we now have a working concept of a motor controller. It was built tested and proven to output desired result</a:t>
            </a:r>
          </a:p>
          <a:p>
            <a:pPr marL="0" indent="0">
              <a:buNone/>
            </a:pPr>
            <a:r>
              <a:rPr lang="en-IE" dirty="0"/>
              <a:t>Circuit can operate up to 32V and (</a:t>
            </a:r>
            <a:r>
              <a:rPr lang="en-IE" dirty="0" err="1"/>
              <a:t>safeside</a:t>
            </a:r>
            <a:r>
              <a:rPr lang="en-IE" dirty="0"/>
              <a:t>) 1.6A current (We will talk more on that in the next section)</a:t>
            </a:r>
          </a:p>
          <a:p>
            <a:pPr marL="0" indent="0">
              <a:buNone/>
            </a:pPr>
            <a:r>
              <a:rPr lang="en-IE" dirty="0"/>
              <a:t>PWM signal works and  we are able to retrieve the pulse signal from the other side of the isolated area. </a:t>
            </a:r>
          </a:p>
          <a:p>
            <a:pPr marL="0" indent="0">
              <a:buNone/>
            </a:pPr>
            <a:endParaRPr lang="en-IE" dirty="0"/>
          </a:p>
          <a:p>
            <a:pPr marL="0" indent="0">
              <a:buNone/>
            </a:pPr>
            <a:endParaRPr lang="en-IE" dirty="0"/>
          </a:p>
          <a:p>
            <a:pPr marL="0" indent="0">
              <a:buNone/>
            </a:pPr>
            <a:r>
              <a:rPr lang="en-IE" dirty="0"/>
              <a:t>It wasn’t all easy and straightforward – along the way we did encounter few issues which required modification of the previous model. The main issues so far are mainly, POWER stage section – our MOSFET heats up too quickly (understandably due to current present between drain to source. Resistance value used between MOSFET driver and MOSFET requires further investigation to optimise power efficiency. </a:t>
            </a:r>
          </a:p>
          <a:p>
            <a:pPr marL="0" indent="0">
              <a:buNone/>
            </a:pPr>
            <a:endParaRPr lang="en-IE" dirty="0"/>
          </a:p>
          <a:p>
            <a:pPr marL="0" indent="0">
              <a:buNone/>
            </a:pPr>
            <a:r>
              <a:rPr lang="en-IE" dirty="0"/>
              <a:t>Thus for future actions we are going to address the above and also add a few more parts to attain effect motor controller system . </a:t>
            </a:r>
            <a:br>
              <a:rPr lang="en-IE" dirty="0"/>
            </a:br>
            <a:r>
              <a:rPr lang="en-IE" dirty="0"/>
              <a:t>We are going to ---------- </a:t>
            </a:r>
          </a:p>
        </p:txBody>
      </p:sp>
    </p:spTree>
    <p:extLst>
      <p:ext uri="{BB962C8B-B14F-4D97-AF65-F5344CB8AC3E}">
        <p14:creationId xmlns:p14="http://schemas.microsoft.com/office/powerpoint/2010/main" val="276213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6b373fa0a7_0_0: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6b373fa0a7_0_0: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r>
              <a:rPr lang="en-IE" dirty="0"/>
              <a:t>In summary, we’ve discussed the scope and requirements involve for this project- we talked about PWM and how it relates to motor control – </a:t>
            </a:r>
          </a:p>
          <a:p>
            <a:pPr marL="0" indent="0">
              <a:buNone/>
            </a:pPr>
            <a:r>
              <a:rPr lang="en-IE" dirty="0"/>
              <a:t>We went through the operation of the DC Motor and the relative components used for the motor controller. </a:t>
            </a:r>
          </a:p>
          <a:p>
            <a:pPr marL="0" indent="0">
              <a:buNone/>
            </a:pPr>
            <a:endParaRPr lang="en-IE" dirty="0"/>
          </a:p>
          <a:p>
            <a:pPr marL="0" indent="0">
              <a:buNone/>
            </a:pPr>
            <a:r>
              <a:rPr lang="en-IE" dirty="0"/>
              <a:t>We discussed about the  power stage and why we use MOSFET and MOSFET driver for this project. </a:t>
            </a:r>
          </a:p>
          <a:p>
            <a:pPr marL="0" indent="0">
              <a:buNone/>
            </a:pPr>
            <a:r>
              <a:rPr lang="en-IE" dirty="0"/>
              <a:t>Circuit isolation was briefly discussed and the importance of it and finally, what we aimed to do for future development of the Motor Controller</a:t>
            </a:r>
          </a:p>
          <a:p>
            <a:pPr marL="0" indent="0">
              <a:buNone/>
            </a:pPr>
            <a:endParaRPr lang="en-IE" dirty="0"/>
          </a:p>
          <a:p>
            <a:pPr marL="0" indent="0">
              <a:buNone/>
            </a:pPr>
            <a:br>
              <a:rPr lang="en-IE" dirty="0"/>
            </a:br>
            <a:r>
              <a:rPr lang="en-IE" dirty="0"/>
              <a: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70bd74dec0_0_780: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70bd74dec0_0_780: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r>
              <a:rPr lang="en-IE" dirty="0"/>
              <a:t>I hope - I somehow satisfied your curiosity, my name is Carl  Sagrado and thank you for your time. </a:t>
            </a:r>
            <a:br>
              <a:rPr lang="en-IE" dirty="0"/>
            </a:br>
            <a:br>
              <a:rPr lang="en-IE" dirty="0"/>
            </a:br>
            <a:br>
              <a:rPr lang="en-IE" dirty="0"/>
            </a:br>
            <a:r>
              <a:rPr lang="en-IE" dirty="0"/>
              <a:t>**END**</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70bd74dec0_0_110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70bd74dec0_0_110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r>
              <a:rPr lang="en-IE" dirty="0"/>
              <a:t>This presentation will covers 6 sections, namely Project Overview, Wireless Sensor Network, Web Server, Web Interface, and finally summary. </a:t>
            </a:r>
            <a:br>
              <a:rPr lang="en-IE"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70bd74dec0_0_77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70bd74dec0_0_77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r>
              <a:rPr lang="en-IE" dirty="0"/>
              <a:t>This project encompass’ of 3 sections that was developed: </a:t>
            </a:r>
          </a:p>
          <a:p>
            <a:pPr marL="181137" indent="-181137">
              <a:buFontTx/>
              <a:buChar char="-"/>
            </a:pPr>
            <a:endParaRPr lang="en-IE" dirty="0"/>
          </a:p>
          <a:p>
            <a:pPr marL="171450" indent="-171450">
              <a:buFontTx/>
              <a:buChar char="-"/>
            </a:pPr>
            <a:r>
              <a:rPr lang="en-IE" dirty="0"/>
              <a:t>Web Client – which interacts with the user (using a browser  - which will be served by the server and returns a page)</a:t>
            </a:r>
          </a:p>
          <a:p>
            <a:pPr marL="171450" indent="-171450">
              <a:buFontTx/>
              <a:buChar char="-"/>
            </a:pPr>
            <a:r>
              <a:rPr lang="en-IE" dirty="0"/>
              <a:t>Web server – which collect and manage information between the web interface and sensor network</a:t>
            </a:r>
          </a:p>
          <a:p>
            <a:pPr marL="171450" indent="-171450">
              <a:buFontTx/>
              <a:buChar char="-"/>
            </a:pPr>
            <a:r>
              <a:rPr lang="en-IE" dirty="0"/>
              <a:t>And finally, sensor network – which autonomously collects environmental data and presents collected data to the web server</a:t>
            </a:r>
          </a:p>
          <a:p>
            <a:pPr marL="171450" indent="-171450">
              <a:buFontTx/>
              <a:buChar char="-"/>
            </a:pPr>
            <a:endParaRPr lang="en-IE" dirty="0"/>
          </a:p>
          <a:p>
            <a:pPr marL="171450" indent="-171450">
              <a:buFontTx/>
              <a:buChar char="-"/>
            </a:pPr>
            <a:r>
              <a:rPr lang="en-IE" dirty="0"/>
              <a:t>The sections are divided into 3 parts and developed individually which will be interlinked together as a whole  product at the end. </a:t>
            </a:r>
            <a:br>
              <a:rPr lang="en-IE" dirty="0"/>
            </a:br>
            <a:br>
              <a:rPr lang="en-IE" dirty="0"/>
            </a:br>
            <a:r>
              <a:rPr lang="en-IE" dirty="0"/>
              <a:t>SO we are first going  to  discuss about the  WSN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70bd74dec0_0_77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70bd74dec0_0_77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r>
              <a:rPr lang="en-US" dirty="0">
                <a:latin typeface="Century Gothic" panose="020B0502020202020204" pitchFamily="34" charset="0"/>
              </a:rPr>
              <a:t>WSN</a:t>
            </a:r>
            <a:r>
              <a:rPr lang="en-US" dirty="0">
                <a:effectLst/>
                <a:latin typeface="Century Gothic" panose="020B0502020202020204" pitchFamily="34" charset="0"/>
                <a:ea typeface="Times New Roman" panose="02020603050405020304" pitchFamily="18" charset="0"/>
              </a:rPr>
              <a:t> commonly defined as a collection of small powered wireless nodes equipped with wireless capabilities sensors that perform collaborative measurement process. </a:t>
            </a:r>
            <a:endParaRPr lang="en-IE" dirty="0"/>
          </a:p>
          <a:p>
            <a:pPr marL="0" indent="0">
              <a:buNone/>
            </a:pPr>
            <a:endParaRPr lang="en-IE" dirty="0"/>
          </a:p>
          <a:p>
            <a:pPr marL="0" indent="0">
              <a:buNone/>
            </a:pPr>
            <a:r>
              <a:rPr lang="en-IE" dirty="0"/>
              <a:t>Typical structure node is comprised with the following – </a:t>
            </a:r>
            <a:br>
              <a:rPr lang="en-IE" dirty="0"/>
            </a:br>
            <a:r>
              <a:rPr lang="en-IE" dirty="0"/>
              <a:t>- Processing unit</a:t>
            </a:r>
          </a:p>
          <a:p>
            <a:pPr marL="171450" indent="-171450">
              <a:buFontTx/>
              <a:buChar char="-"/>
            </a:pPr>
            <a:r>
              <a:rPr lang="en-IE" dirty="0"/>
              <a:t>Communication Unit</a:t>
            </a:r>
          </a:p>
          <a:p>
            <a:pPr marL="171450" indent="-171450">
              <a:buFontTx/>
              <a:buChar char="-"/>
            </a:pPr>
            <a:r>
              <a:rPr lang="en-IE" dirty="0"/>
              <a:t>Sensors</a:t>
            </a:r>
          </a:p>
          <a:p>
            <a:pPr marL="171450" indent="-171450">
              <a:buFontTx/>
              <a:buChar char="-"/>
            </a:pPr>
            <a:r>
              <a:rPr lang="en-IE" dirty="0"/>
              <a:t>Power source</a:t>
            </a:r>
          </a:p>
          <a:p>
            <a:pPr marL="0" indent="0">
              <a:buNone/>
            </a:pPr>
            <a:endParaRPr lang="en-IE" dirty="0"/>
          </a:p>
          <a:p>
            <a:pPr marL="0" indent="0">
              <a:buNone/>
            </a:pPr>
            <a:r>
              <a:rPr lang="en-IE" dirty="0"/>
              <a:t>To develop a wireless sensor network, the mentioned structure components of the network nodes require consideration. </a:t>
            </a:r>
          </a:p>
          <a:p>
            <a:pPr marL="0" indent="0">
              <a:buNone/>
            </a:pPr>
            <a:endParaRPr lang="en-IE" dirty="0"/>
          </a:p>
          <a:p>
            <a:pPr marL="0" indent="0">
              <a:buNone/>
            </a:pPr>
            <a:endParaRPr dirty="0"/>
          </a:p>
        </p:txBody>
      </p:sp>
    </p:spTree>
    <p:extLst>
      <p:ext uri="{BB962C8B-B14F-4D97-AF65-F5344CB8AC3E}">
        <p14:creationId xmlns:p14="http://schemas.microsoft.com/office/powerpoint/2010/main" val="163971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70bd74dec0_0_77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70bd74dec0_0_77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marR="401955" indent="0" algn="just">
              <a:lnSpc>
                <a:spcPct val="150000"/>
              </a:lnSpc>
              <a:spcBef>
                <a:spcPts val="135"/>
              </a:spcBef>
              <a:spcAft>
                <a:spcPts val="0"/>
              </a:spcAft>
              <a:buNone/>
            </a:pPr>
            <a:endParaRPr lang="en-GB" dirty="0">
              <a:effectLst/>
              <a:latin typeface="Times New Roman" panose="02020603050405020304" pitchFamily="18" charset="0"/>
              <a:ea typeface="Times New Roman" panose="02020603050405020304" pitchFamily="18" charset="0"/>
            </a:endParaRPr>
          </a:p>
          <a:p>
            <a:pPr marL="0" marR="401955" indent="0" algn="just">
              <a:lnSpc>
                <a:spcPct val="150000"/>
              </a:lnSpc>
              <a:spcBef>
                <a:spcPts val="135"/>
              </a:spcBef>
              <a:spcAft>
                <a:spcPts val="0"/>
              </a:spcAft>
              <a:buNone/>
            </a:pPr>
            <a:r>
              <a:rPr lang="en-GB" dirty="0">
                <a:effectLst/>
                <a:latin typeface="Times New Roman" panose="02020603050405020304" pitchFamily="18" charset="0"/>
                <a:ea typeface="Times New Roman" panose="02020603050405020304" pitchFamily="18" charset="0"/>
              </a:rPr>
              <a:t>The next few slides we are going to talk about the hardware devices we used in  developing nodes of  the  network. </a:t>
            </a:r>
          </a:p>
          <a:p>
            <a:pPr marL="0" marR="401955" indent="0" algn="just">
              <a:lnSpc>
                <a:spcPct val="150000"/>
              </a:lnSpc>
              <a:spcBef>
                <a:spcPts val="135"/>
              </a:spcBef>
              <a:spcAft>
                <a:spcPts val="0"/>
              </a:spcAft>
              <a:buNone/>
            </a:pPr>
            <a:r>
              <a:rPr lang="en-GB" dirty="0">
                <a:effectLst/>
                <a:latin typeface="Times New Roman" panose="02020603050405020304" pitchFamily="18" charset="0"/>
                <a:ea typeface="Times New Roman" panose="02020603050405020304" pitchFamily="18" charset="0"/>
              </a:rPr>
              <a:t>There are three are 3 specific hardware’s that we are going to briefly discuss, namely the  ESP32,  Sensor  Module  and the Relay module </a:t>
            </a:r>
          </a:p>
          <a:p>
            <a:pPr marL="0" marR="401955" indent="0" algn="just">
              <a:lnSpc>
                <a:spcPct val="150000"/>
              </a:lnSpc>
              <a:spcBef>
                <a:spcPts val="135"/>
              </a:spcBef>
              <a:spcAft>
                <a:spcPts val="0"/>
              </a:spcAft>
              <a:buNone/>
            </a:pPr>
            <a:endParaRPr lang="en-GB" dirty="0">
              <a:effectLst/>
              <a:latin typeface="Times New Roman" panose="02020603050405020304" pitchFamily="18" charset="0"/>
              <a:ea typeface="Times New Roman" panose="02020603050405020304" pitchFamily="18" charset="0"/>
            </a:endParaRPr>
          </a:p>
          <a:p>
            <a:pPr marL="0" marR="401955" indent="0" algn="just">
              <a:lnSpc>
                <a:spcPct val="150000"/>
              </a:lnSpc>
              <a:spcBef>
                <a:spcPts val="135"/>
              </a:spcBef>
              <a:spcAft>
                <a:spcPts val="0"/>
              </a:spcAft>
              <a:buNone/>
            </a:pPr>
            <a:br>
              <a:rPr lang="en-GB" dirty="0">
                <a:effectLst/>
                <a:latin typeface="Times New Roman" panose="02020603050405020304" pitchFamily="18" charset="0"/>
                <a:ea typeface="Times New Roman" panose="02020603050405020304" pitchFamily="18" charset="0"/>
              </a:rPr>
            </a:br>
            <a:br>
              <a:rPr lang="en-GB" dirty="0">
                <a:effectLst/>
                <a:latin typeface="Times New Roman" panose="02020603050405020304" pitchFamily="18" charset="0"/>
                <a:ea typeface="Times New Roman" panose="02020603050405020304" pitchFamily="18" charset="0"/>
              </a:rPr>
            </a:br>
            <a:r>
              <a:rPr lang="en-GB" dirty="0">
                <a:effectLst/>
                <a:latin typeface="Times New Roman" panose="02020603050405020304" pitchFamily="18" charset="0"/>
                <a:ea typeface="Times New Roman" panose="02020603050405020304" pitchFamily="18" charset="0"/>
              </a:rPr>
              <a:t>For prototyping this project, ESP-32 general-purpose development board will be used which packs with all the necessary features required for the sensor nodes to operate including, computing power, wireless capabilities, I/O connections, and in-built low power management incorporated into one single development board.  </a:t>
            </a:r>
            <a:endParaRPr lang="en-IE"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716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70bd74dec0_0_77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70bd74dec0_0_77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marR="401955" indent="0" algn="l">
              <a:lnSpc>
                <a:spcPct val="150000"/>
              </a:lnSpc>
              <a:spcBef>
                <a:spcPts val="135"/>
              </a:spcBef>
              <a:spcAft>
                <a:spcPts val="0"/>
              </a:spcAft>
              <a:buNone/>
            </a:pPr>
            <a:r>
              <a:rPr lang="en-GB" dirty="0">
                <a:effectLst/>
                <a:latin typeface="Times New Roman" panose="02020603050405020304" pitchFamily="18" charset="0"/>
                <a:ea typeface="Times New Roman" panose="02020603050405020304" pitchFamily="18" charset="0"/>
              </a:rPr>
              <a:t>The next  hardware we are  going to talk about is  the DHT Module: </a:t>
            </a:r>
            <a:br>
              <a:rPr lang="en-GB" dirty="0">
                <a:effectLst/>
                <a:latin typeface="Times New Roman" panose="02020603050405020304" pitchFamily="18" charset="0"/>
                <a:ea typeface="Times New Roman" panose="02020603050405020304" pitchFamily="18" charset="0"/>
              </a:rPr>
            </a:br>
            <a:r>
              <a:rPr lang="en-GB" dirty="0">
                <a:effectLst/>
                <a:latin typeface="Times New Roman" panose="02020603050405020304" pitchFamily="18" charset="0"/>
                <a:ea typeface="Times New Roman" panose="02020603050405020304" pitchFamily="18" charset="0"/>
              </a:rPr>
              <a:t>DHT module  - </a:t>
            </a:r>
            <a:br>
              <a:rPr lang="en-GB" dirty="0">
                <a:effectLst/>
                <a:latin typeface="Times New Roman" panose="02020603050405020304" pitchFamily="18" charset="0"/>
                <a:ea typeface="Times New Roman" panose="02020603050405020304" pitchFamily="18" charset="0"/>
              </a:rPr>
            </a:br>
            <a:r>
              <a:rPr lang="en-GB" dirty="0"/>
              <a:t>This module features a dual-sensing capability to a digital signal output,   it can read temperature and humidity conditions  which converts it to an electrical  signal that our board reads.  This module comes with a DHT library which allows interpretation of electrical signal to output values that represents the temperature and humidity reading. The  sensor  module operates at 3.3V,  and found to be  consistent,  stable and reliable. </a:t>
            </a:r>
            <a:br>
              <a:rPr lang="en-GB" dirty="0"/>
            </a:br>
            <a:br>
              <a:rPr lang="en-GB" dirty="0"/>
            </a:br>
            <a:br>
              <a:rPr lang="en-GB" dirty="0"/>
            </a:br>
            <a:r>
              <a:rPr lang="en-GB" dirty="0"/>
              <a:t>For remote switching capabilities, a 5V one channel relay module is used for the prototype. </a:t>
            </a:r>
            <a:br>
              <a:rPr lang="en-GB" dirty="0"/>
            </a:br>
            <a:r>
              <a:rPr lang="en-GB" dirty="0"/>
              <a:t>Relay modules has  </a:t>
            </a:r>
            <a:r>
              <a:rPr lang="en-GB" dirty="0">
                <a:effectLst/>
                <a:latin typeface="Century Gothic" panose="020B0502020202020204" pitchFamily="34" charset="0"/>
                <a:ea typeface="Times New Roman" panose="02020603050405020304" pitchFamily="18" charset="0"/>
              </a:rPr>
              <a:t>Relay switch.</a:t>
            </a:r>
            <a:br>
              <a:rPr lang="en-GB" dirty="0">
                <a:effectLst/>
                <a:latin typeface="Century Gothic" panose="020B0502020202020204" pitchFamily="34" charset="0"/>
                <a:ea typeface="Times New Roman" panose="02020603050405020304" pitchFamily="18" charset="0"/>
              </a:rPr>
            </a:br>
            <a:r>
              <a:rPr lang="en-GB" dirty="0">
                <a:effectLst/>
                <a:latin typeface="Century Gothic" panose="020B0502020202020204" pitchFamily="34" charset="0"/>
                <a:ea typeface="Times New Roman" panose="02020603050405020304" pitchFamily="18" charset="0"/>
              </a:rPr>
              <a:t>A relay switch is an electrically operated switch controlled by low-power signal.  The small  signal turns the  switch on  or off and are commonly used for controlling high powered applications.  </a:t>
            </a:r>
            <a:br>
              <a:rPr lang="en-GB" dirty="0">
                <a:effectLst/>
                <a:latin typeface="Century Gothic" panose="020B0502020202020204" pitchFamily="34" charset="0"/>
                <a:ea typeface="Times New Roman" panose="02020603050405020304" pitchFamily="18" charset="0"/>
              </a:rPr>
            </a:br>
            <a:br>
              <a:rPr lang="en-GB" dirty="0">
                <a:effectLst/>
                <a:latin typeface="Century Gothic" panose="020B0502020202020204" pitchFamily="34" charset="0"/>
                <a:ea typeface="Times New Roman" panose="02020603050405020304" pitchFamily="18" charset="0"/>
              </a:rPr>
            </a:br>
            <a:r>
              <a:rPr lang="en-GB" dirty="0">
                <a:effectLst/>
                <a:latin typeface="Century Gothic" panose="020B0502020202020204" pitchFamily="34" charset="0"/>
                <a:ea typeface="Times New Roman" panose="02020603050405020304" pitchFamily="18" charset="0"/>
              </a:rPr>
              <a:t>-  The incorporation of relay modules to the project enables the control of the end device, remotely. </a:t>
            </a:r>
            <a:br>
              <a:rPr lang="en-GB" b="1" dirty="0"/>
            </a:br>
            <a:r>
              <a:rPr lang="en-GB" b="1" dirty="0"/>
              <a:t> </a:t>
            </a:r>
            <a:endParaRPr lang="en-IE"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71600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70bd74dec0_0_77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70bd74dec0_0_77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90170" marR="332105" algn="just">
              <a:lnSpc>
                <a:spcPct val="150000"/>
              </a:lnSpc>
              <a:spcAft>
                <a:spcPts val="0"/>
              </a:spcAft>
            </a:pPr>
            <a:r>
              <a:rPr lang="en-US" sz="1800" b="1" dirty="0">
                <a:effectLst/>
                <a:latin typeface="Times New Roman" panose="02020603050405020304" pitchFamily="18" charset="0"/>
                <a:ea typeface="Times New Roman" panose="02020603050405020304" pitchFamily="18" charset="0"/>
              </a:rPr>
              <a:t>Wireless Connectivity using ESP-NOW </a:t>
            </a:r>
            <a:endParaRPr lang="en-IE" sz="1800" dirty="0">
              <a:effectLst/>
              <a:latin typeface="Times New Roman" panose="02020603050405020304" pitchFamily="18" charset="0"/>
              <a:ea typeface="Times New Roman" panose="02020603050405020304" pitchFamily="18" charset="0"/>
            </a:endParaRPr>
          </a:p>
          <a:p>
            <a:pPr marL="90170" marR="332105"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For implementing wireless connectivity for each node in the sensor network, we use the ESP-NOW communication protocol which utilizes the hardware address for each node, also known as MAC address. The MAC address information represents  as the network address of each node to enable a peer to peer  communication between each  node in the network. </a:t>
            </a:r>
          </a:p>
          <a:p>
            <a:pPr marL="90170" marR="332105"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The nodes are designed for each node to be placed at different parts of the house i.e. room, kitchen, living room etc. </a:t>
            </a:r>
          </a:p>
          <a:p>
            <a:pPr marL="90170" marR="332105" algn="just">
              <a:lnSpc>
                <a:spcPct val="150000"/>
              </a:lnSpc>
              <a:spcAft>
                <a:spcPts val="0"/>
              </a:spcAft>
            </a:pPr>
            <a:endParaRPr lang="en-US" sz="1800" dirty="0">
              <a:effectLst/>
              <a:latin typeface="Times New Roman" panose="02020603050405020304" pitchFamily="18" charset="0"/>
              <a:ea typeface="Times New Roman" panose="02020603050405020304" pitchFamily="18" charset="0"/>
            </a:endParaRPr>
          </a:p>
          <a:p>
            <a:pPr marL="90170" marR="332105"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There are 3 types  of node in the network. Base station,  Sensor Node  and Remote node. </a:t>
            </a:r>
          </a:p>
          <a:p>
            <a:pPr marL="90170" marR="332105"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The network recognition for  each node  in the network is hardcoded into each node. Meaning  each set  of nodes are permanently  set to communicate  to  a  particular device  in the network i.e. Node 1 communicates to remote device 1 and the base station. Similarly, the Remote Device 1 only  communicates to sensor node 1.  </a:t>
            </a:r>
          </a:p>
          <a:p>
            <a:pPr marL="90170" marR="332105"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The network is masked and constructed with multiple nodes separated at different distances at different locations, the network uses a peer-to-peer communication method where each node is considered a peer and to communicate, a pairing mechanism are to be initialized. </a:t>
            </a:r>
            <a:endParaRPr lang="en-I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1429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70bd74dec0_0_77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70bd74dec0_0_77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90170" marR="365760"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A web server is a software application that typically handles web requests by web clients and returns web pages in response to requests.  For the prototype development, a web server serves for two particular purposes, data handling from the sensors network and handling web client requests. There are different technologies required to enable a fully functional server, which   usually falls into two categories, namely:</a:t>
            </a:r>
            <a:endParaRPr lang="en-IE" sz="1800" dirty="0">
              <a:effectLst/>
              <a:latin typeface="Times New Roman" panose="02020603050405020304" pitchFamily="18" charset="0"/>
              <a:ea typeface="Times New Roman" panose="02020603050405020304" pitchFamily="18" charset="0"/>
            </a:endParaRPr>
          </a:p>
          <a:p>
            <a:pPr marL="342900" marR="365760" lvl="0" indent="-342900" algn="just">
              <a:lnSpc>
                <a:spcPct val="150000"/>
              </a:lnSpc>
              <a:spcAft>
                <a:spcPts val="0"/>
              </a:spcAft>
              <a:buSzPts val="11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 Backend – handles the processing of data processing, exchange and storing. </a:t>
            </a:r>
            <a:endParaRPr lang="en-IE" sz="1800" dirty="0">
              <a:effectLst/>
              <a:latin typeface="Times New Roman" panose="02020603050405020304" pitchFamily="18" charset="0"/>
              <a:ea typeface="Times New Roman" panose="02020603050405020304" pitchFamily="18" charset="0"/>
            </a:endParaRPr>
          </a:p>
          <a:p>
            <a:pPr marL="342900" marR="365760" lvl="0" indent="-342900" algn="just">
              <a:lnSpc>
                <a:spcPct val="150000"/>
              </a:lnSpc>
              <a:spcAft>
                <a:spcPts val="0"/>
              </a:spcAft>
              <a:buSzPts val="11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 Frontend – handles the presentation of data, navigation, and styling.  </a:t>
            </a:r>
          </a:p>
          <a:p>
            <a:pPr marL="342900" marR="365760" lvl="0" indent="-342900" algn="just">
              <a:lnSpc>
                <a:spcPct val="150000"/>
              </a:lnSpc>
              <a:spcAft>
                <a:spcPts val="0"/>
              </a:spcAft>
              <a:buSzPts val="1100"/>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endParaRPr>
          </a:p>
          <a:p>
            <a:pPr marL="342900" marR="365760" lvl="0" indent="-342900" algn="just">
              <a:lnSpc>
                <a:spcPct val="150000"/>
              </a:lnSpc>
              <a:spcAft>
                <a:spcPts val="0"/>
              </a:spcAft>
              <a:buSzPts val="1100"/>
              <a:buFont typeface="Symbol" panose="05050102010706020507" pitchFamily="18" charset="2"/>
              <a:buChar char=""/>
            </a:pPr>
            <a:r>
              <a:rPr lang="en-GB" sz="3200" dirty="0"/>
              <a:t>The webserver will be used for two purposes, data handling from the sensors network and handling web client requests…</a:t>
            </a:r>
            <a:endParaRPr lang="en-US" sz="1800" dirty="0">
              <a:effectLst/>
              <a:latin typeface="Times New Roman" panose="02020603050405020304" pitchFamily="18" charset="0"/>
              <a:ea typeface="Times New Roman" panose="02020603050405020304" pitchFamily="18" charset="0"/>
            </a:endParaRPr>
          </a:p>
          <a:p>
            <a:pPr marL="342900" marR="365760" lvl="0" indent="-342900" algn="just">
              <a:lnSpc>
                <a:spcPct val="150000"/>
              </a:lnSpc>
              <a:spcAft>
                <a:spcPts val="0"/>
              </a:spcAft>
              <a:buSzPts val="1100"/>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endParaRPr>
          </a:p>
          <a:p>
            <a:pPr marL="342900" marR="365760" lvl="0" indent="-342900" algn="just">
              <a:lnSpc>
                <a:spcPct val="150000"/>
              </a:lnSpc>
              <a:spcAft>
                <a:spcPts val="0"/>
              </a:spcAft>
              <a:buSzPts val="1100"/>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endParaRPr>
          </a:p>
          <a:p>
            <a:pPr marL="342900" marR="365760" lvl="0" indent="-342900" algn="just">
              <a:lnSpc>
                <a:spcPct val="150000"/>
              </a:lnSpc>
              <a:spcAft>
                <a:spcPts val="0"/>
              </a:spcAft>
              <a:buSzPts val="1100"/>
              <a:buFont typeface="Symbol" panose="05050102010706020507" pitchFamily="18" charset="2"/>
              <a:buChar char=""/>
            </a:pPr>
            <a:r>
              <a:rPr lang="en-US" sz="1800" dirty="0">
                <a:effectLst/>
                <a:latin typeface="Century Gothic" panose="020B0502020202020204" pitchFamily="34" charset="0"/>
                <a:ea typeface="Times New Roman" panose="02020603050405020304" pitchFamily="18" charset="0"/>
              </a:rPr>
              <a:t>To enable server to  base station communication – we use the </a:t>
            </a:r>
            <a:r>
              <a:rPr lang="en-US" sz="1800" dirty="0" err="1">
                <a:effectLst/>
                <a:latin typeface="Century Gothic" panose="020B0502020202020204" pitchFamily="34" charset="0"/>
                <a:ea typeface="Times New Roman" panose="02020603050405020304" pitchFamily="18" charset="0"/>
              </a:rPr>
              <a:t>nodejs</a:t>
            </a:r>
            <a:r>
              <a:rPr lang="en-US" sz="1800" dirty="0">
                <a:effectLst/>
                <a:latin typeface="Century Gothic" panose="020B0502020202020204" pitchFamily="34" charset="0"/>
                <a:ea typeface="Times New Roman" panose="02020603050405020304" pitchFamily="18" charset="0"/>
              </a:rPr>
              <a:t> framework module to allow  the server to listen to a designated communication port which links  to the base station via serial communication</a:t>
            </a:r>
          </a:p>
          <a:p>
            <a:pPr marL="342900" marR="365760" lvl="0" indent="-342900" algn="just">
              <a:lnSpc>
                <a:spcPct val="150000"/>
              </a:lnSpc>
              <a:spcAft>
                <a:spcPts val="0"/>
              </a:spcAft>
              <a:buSzPts val="1100"/>
              <a:buFont typeface="Symbol" panose="05050102010706020507" pitchFamily="18" charset="2"/>
              <a:buChar char=""/>
            </a:pPr>
            <a:r>
              <a:rPr lang="en-US" sz="1800" dirty="0">
                <a:effectLst/>
                <a:latin typeface="Century Gothic" panose="020B0502020202020204" pitchFamily="34" charset="0"/>
                <a:ea typeface="Times New Roman" panose="02020603050405020304" pitchFamily="18" charset="0"/>
              </a:rPr>
              <a:t>Socket.io provides full-duplex communication channels over a single TCP connection, highly suitable for our application. </a:t>
            </a:r>
          </a:p>
          <a:p>
            <a:pPr marL="342900" marR="365760" lvl="0" indent="-342900" algn="just">
              <a:lnSpc>
                <a:spcPct val="150000"/>
              </a:lnSpc>
              <a:spcAft>
                <a:spcPts val="0"/>
              </a:spcAft>
              <a:buSzPts val="1100"/>
              <a:buFont typeface="Symbol" panose="05050102010706020507" pitchFamily="18" charset="2"/>
              <a:buChar char=""/>
            </a:pPr>
            <a:endParaRPr lang="en-IE" sz="1800" dirty="0">
              <a:effectLst/>
              <a:latin typeface="Times New Roman" panose="02020603050405020304" pitchFamily="18" charset="0"/>
              <a:ea typeface="Times New Roman" panose="02020603050405020304" pitchFamily="18" charset="0"/>
            </a:endParaRPr>
          </a:p>
          <a:p>
            <a:pPr marL="0" indent="0">
              <a:buNone/>
            </a:pPr>
            <a:endParaRPr dirty="0"/>
          </a:p>
        </p:txBody>
      </p:sp>
    </p:spTree>
    <p:extLst>
      <p:ext uri="{BB962C8B-B14F-4D97-AF65-F5344CB8AC3E}">
        <p14:creationId xmlns:p14="http://schemas.microsoft.com/office/powerpoint/2010/main" val="1663236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70bd74dec0_0_77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70bd74dec0_0_776:notes"/>
          <p:cNvSpPr txBox="1">
            <a:spLocks noGrp="1"/>
          </p:cNvSpPr>
          <p:nvPr>
            <p:ph type="body" idx="1"/>
          </p:nvPr>
        </p:nvSpPr>
        <p:spPr>
          <a:xfrm>
            <a:off x="688817" y="4758889"/>
            <a:ext cx="5510530" cy="4508421"/>
          </a:xfrm>
          <a:prstGeom prst="rect">
            <a:avLst/>
          </a:prstGeom>
        </p:spPr>
        <p:txBody>
          <a:bodyPr spcFirstLastPara="1" wrap="square" lIns="96591" tIns="96591" rIns="96591" bIns="96591" anchor="t" anchorCtr="0">
            <a:noAutofit/>
          </a:bodyPr>
          <a:lstStyle/>
          <a:p>
            <a:pPr marL="0" indent="0">
              <a:buNone/>
            </a:pPr>
            <a:r>
              <a:rPr lang="en-GB" dirty="0"/>
              <a:t>When a request from a client to the webserver is generated, it is expected to return a navigable web page that allows the user to interact with the wireless sensor networks.</a:t>
            </a:r>
            <a:br>
              <a:rPr lang="en-GB" dirty="0"/>
            </a:br>
            <a:br>
              <a:rPr lang="en-GB" dirty="0"/>
            </a:br>
            <a:r>
              <a:rPr lang="en-GB" dirty="0"/>
              <a:t>The page displays all the information, i.e. sensor readings such as temperature, humidity, CO2 as well as the remote device statuses. As designed, the streams of data are displayed as soon as it becomes available and received by the webserver without the need of refreshing the page.</a:t>
            </a:r>
            <a:br>
              <a:rPr lang="en-GB" dirty="0"/>
            </a:br>
            <a:br>
              <a:rPr lang="en-GB" dirty="0"/>
            </a:br>
            <a:br>
              <a:rPr lang="en-GB" dirty="0"/>
            </a:br>
            <a:r>
              <a:rPr lang="en-GB" dirty="0"/>
              <a:t>We started off with  a concept design on how  we are going develop an interface for the project, after listing through the requirements of the project,  we proceeded to design and the result of the webpage is in the screen. </a:t>
            </a:r>
            <a:br>
              <a:rPr lang="en-GB" dirty="0"/>
            </a:br>
            <a:br>
              <a:rPr lang="en-GB" dirty="0"/>
            </a:br>
            <a:r>
              <a:rPr lang="en-GB" dirty="0"/>
              <a:t>The web interface was given a basic structure using HTML where each element is provided with identifiable attributes which is used for styling with CSS. </a:t>
            </a:r>
            <a:br>
              <a:rPr lang="en-GB" dirty="0"/>
            </a:br>
            <a:r>
              <a:rPr lang="en-GB" dirty="0"/>
              <a:t>The underlying functions of the page were written in JavaScript, and its embedded ability to asynchronously connect to the web server is through a web socket connection. </a:t>
            </a:r>
            <a:br>
              <a:rPr lang="en-GB" dirty="0"/>
            </a:br>
            <a:endParaRPr lang="en-IE" dirty="0"/>
          </a:p>
        </p:txBody>
      </p:sp>
    </p:spTree>
    <p:extLst>
      <p:ext uri="{BB962C8B-B14F-4D97-AF65-F5344CB8AC3E}">
        <p14:creationId xmlns:p14="http://schemas.microsoft.com/office/powerpoint/2010/main" val="2930839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860400"/>
            <a:ext cx="3345000" cy="20649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824325"/>
            <a:ext cx="3345000" cy="70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4 ">
  <p:cSld name="CUSTOM_13">
    <p:spTree>
      <p:nvGrpSpPr>
        <p:cNvPr id="1" name="Shape 756"/>
        <p:cNvGrpSpPr/>
        <p:nvPr/>
      </p:nvGrpSpPr>
      <p:grpSpPr>
        <a:xfrm>
          <a:off x="0" y="0"/>
          <a:ext cx="0" cy="0"/>
          <a:chOff x="0" y="0"/>
          <a:chExt cx="0" cy="0"/>
        </a:xfrm>
      </p:grpSpPr>
      <p:grpSp>
        <p:nvGrpSpPr>
          <p:cNvPr id="757" name="Google Shape;757;p28"/>
          <p:cNvGrpSpPr/>
          <p:nvPr/>
        </p:nvGrpSpPr>
        <p:grpSpPr>
          <a:xfrm>
            <a:off x="7000534" y="340657"/>
            <a:ext cx="1206554" cy="2111005"/>
            <a:chOff x="4052859" y="1076757"/>
            <a:chExt cx="1206554" cy="2111005"/>
          </a:xfrm>
        </p:grpSpPr>
        <p:sp>
          <p:nvSpPr>
            <p:cNvPr id="758" name="Google Shape;758;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8"/>
          <p:cNvGrpSpPr/>
          <p:nvPr/>
        </p:nvGrpSpPr>
        <p:grpSpPr>
          <a:xfrm>
            <a:off x="936909" y="340657"/>
            <a:ext cx="1206554" cy="2111005"/>
            <a:chOff x="4052859" y="1076757"/>
            <a:chExt cx="1206554" cy="2111005"/>
          </a:xfrm>
        </p:grpSpPr>
        <p:sp>
          <p:nvSpPr>
            <p:cNvPr id="773" name="Google Shape;773;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txBox="1">
            <a:spLocks noGrp="1"/>
          </p:cNvSpPr>
          <p:nvPr>
            <p:ph type="title"/>
          </p:nvPr>
        </p:nvSpPr>
        <p:spPr>
          <a:xfrm>
            <a:off x="720000" y="188126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9" name="Google Shape;789;p28"/>
          <p:cNvSpPr txBox="1">
            <a:spLocks noGrp="1"/>
          </p:cNvSpPr>
          <p:nvPr>
            <p:ph type="subTitle" idx="1"/>
          </p:nvPr>
        </p:nvSpPr>
        <p:spPr>
          <a:xfrm>
            <a:off x="1404400" y="35832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0" name="Google Shape;790;p28"/>
          <p:cNvSpPr txBox="1">
            <a:spLocks noGrp="1"/>
          </p:cNvSpPr>
          <p:nvPr>
            <p:ph type="subTitle" idx="2"/>
          </p:nvPr>
        </p:nvSpPr>
        <p:spPr>
          <a:xfrm>
            <a:off x="1404400" y="3903600"/>
            <a:ext cx="1695600" cy="6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1" name="Google Shape;791;p28"/>
          <p:cNvSpPr txBox="1">
            <a:spLocks noGrp="1"/>
          </p:cNvSpPr>
          <p:nvPr>
            <p:ph type="subTitle" idx="3"/>
          </p:nvPr>
        </p:nvSpPr>
        <p:spPr>
          <a:xfrm>
            <a:off x="3724200" y="35832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2" name="Google Shape;792;p28"/>
          <p:cNvSpPr txBox="1">
            <a:spLocks noGrp="1"/>
          </p:cNvSpPr>
          <p:nvPr>
            <p:ph type="subTitle" idx="4"/>
          </p:nvPr>
        </p:nvSpPr>
        <p:spPr>
          <a:xfrm>
            <a:off x="3724200" y="3903600"/>
            <a:ext cx="1695600" cy="6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3" name="Google Shape;793;p28"/>
          <p:cNvSpPr txBox="1">
            <a:spLocks noGrp="1"/>
          </p:cNvSpPr>
          <p:nvPr>
            <p:ph type="subTitle" idx="5"/>
          </p:nvPr>
        </p:nvSpPr>
        <p:spPr>
          <a:xfrm>
            <a:off x="6044000" y="35832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4" name="Google Shape;794;p28"/>
          <p:cNvSpPr txBox="1">
            <a:spLocks noGrp="1"/>
          </p:cNvSpPr>
          <p:nvPr>
            <p:ph type="subTitle" idx="6"/>
          </p:nvPr>
        </p:nvSpPr>
        <p:spPr>
          <a:xfrm>
            <a:off x="6044000" y="3903600"/>
            <a:ext cx="1695600" cy="6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804"/>
        <p:cNvGrpSpPr/>
        <p:nvPr/>
      </p:nvGrpSpPr>
      <p:grpSpPr>
        <a:xfrm>
          <a:off x="0" y="0"/>
          <a:ext cx="0" cy="0"/>
          <a:chOff x="0" y="0"/>
          <a:chExt cx="0" cy="0"/>
        </a:xfrm>
      </p:grpSpPr>
      <p:sp>
        <p:nvSpPr>
          <p:cNvPr id="805" name="Google Shape;805;p3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txBox="1">
            <a:spLocks noGrp="1"/>
          </p:cNvSpPr>
          <p:nvPr>
            <p:ph type="title"/>
          </p:nvPr>
        </p:nvSpPr>
        <p:spPr>
          <a:xfrm>
            <a:off x="720000" y="540000"/>
            <a:ext cx="3006000" cy="122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7" name="Google Shape;807;p30"/>
          <p:cNvSpPr txBox="1">
            <a:spLocks noGrp="1"/>
          </p:cNvSpPr>
          <p:nvPr>
            <p:ph type="subTitle" idx="1"/>
          </p:nvPr>
        </p:nvSpPr>
        <p:spPr>
          <a:xfrm>
            <a:off x="720000" y="1767600"/>
            <a:ext cx="3006000" cy="900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8" name="Google Shape;808;p30"/>
          <p:cNvSpPr txBox="1"/>
          <p:nvPr/>
        </p:nvSpPr>
        <p:spPr>
          <a:xfrm>
            <a:off x="720000" y="3808800"/>
            <a:ext cx="3006000" cy="5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263238"/>
                </a:solidFill>
                <a:latin typeface="Josefin Sans"/>
                <a:ea typeface="Josefin Sans"/>
                <a:cs typeface="Josefin Sans"/>
                <a:sym typeface="Josefin Sans"/>
              </a:rPr>
              <a:t>CREDITS: This presentation template was created by </a:t>
            </a:r>
            <a:r>
              <a:rPr lang="en" sz="800">
                <a:solidFill>
                  <a:srgbClr val="263238"/>
                </a:solidFill>
                <a:uFill>
                  <a:noFill/>
                </a:uFill>
                <a:latin typeface="Josefin Sans"/>
                <a:ea typeface="Josefin Sans"/>
                <a:cs typeface="Josefin Sans"/>
                <a:sym typeface="Josefin Sans"/>
                <a:hlinkClick r:id="rId2"/>
              </a:rPr>
              <a:t>Slidesgo</a:t>
            </a:r>
            <a:r>
              <a:rPr lang="en" sz="800">
                <a:solidFill>
                  <a:srgbClr val="263238"/>
                </a:solidFill>
                <a:latin typeface="Josefin Sans"/>
                <a:ea typeface="Josefin Sans"/>
                <a:cs typeface="Josefin Sans"/>
                <a:sym typeface="Josefin Sans"/>
              </a:rPr>
              <a:t>, including icons by </a:t>
            </a:r>
            <a:r>
              <a:rPr lang="en" sz="800">
                <a:solidFill>
                  <a:srgbClr val="263238"/>
                </a:solidFill>
                <a:uFill>
                  <a:noFill/>
                </a:uFill>
                <a:latin typeface="Josefin Sans"/>
                <a:ea typeface="Josefin Sans"/>
                <a:cs typeface="Josefin Sans"/>
                <a:sym typeface="Josefin Sans"/>
                <a:hlinkClick r:id="rId3"/>
              </a:rPr>
              <a:t>Flaticon</a:t>
            </a:r>
            <a:r>
              <a:rPr lang="en" sz="800">
                <a:solidFill>
                  <a:srgbClr val="263238"/>
                </a:solidFill>
                <a:latin typeface="Josefin Sans"/>
                <a:ea typeface="Josefin Sans"/>
                <a:cs typeface="Josefin Sans"/>
                <a:sym typeface="Josefin Sans"/>
              </a:rPr>
              <a:t>, and infographics &amp; images by </a:t>
            </a:r>
            <a:r>
              <a:rPr lang="en" sz="800">
                <a:solidFill>
                  <a:srgbClr val="263238"/>
                </a:solidFill>
                <a:uFill>
                  <a:noFill/>
                </a:uFill>
                <a:latin typeface="Josefin Sans"/>
                <a:ea typeface="Josefin Sans"/>
                <a:cs typeface="Josefin Sans"/>
                <a:sym typeface="Josefin Sans"/>
                <a:hlinkClick r:id="rId4"/>
              </a:rPr>
              <a:t>Freepik</a:t>
            </a:r>
            <a:endParaRPr sz="800">
              <a:solidFill>
                <a:srgbClr val="263238"/>
              </a:solidFill>
              <a:latin typeface="Josefin Sans"/>
              <a:ea typeface="Josefin Sans"/>
              <a:cs typeface="Josefin Sans"/>
              <a:sym typeface="Josefin Sans"/>
            </a:endParaRPr>
          </a:p>
        </p:txBody>
      </p:sp>
      <p:grpSp>
        <p:nvGrpSpPr>
          <p:cNvPr id="809" name="Google Shape;809;p30"/>
          <p:cNvGrpSpPr/>
          <p:nvPr/>
        </p:nvGrpSpPr>
        <p:grpSpPr>
          <a:xfrm>
            <a:off x="3856209" y="1076757"/>
            <a:ext cx="4958959" cy="3594952"/>
            <a:chOff x="3856209" y="1076757"/>
            <a:chExt cx="4958959" cy="3594952"/>
          </a:xfrm>
        </p:grpSpPr>
        <p:grpSp>
          <p:nvGrpSpPr>
            <p:cNvPr id="810" name="Google Shape;810;p30"/>
            <p:cNvGrpSpPr/>
            <p:nvPr/>
          </p:nvGrpSpPr>
          <p:grpSpPr>
            <a:xfrm>
              <a:off x="5651527" y="1451635"/>
              <a:ext cx="483570" cy="631930"/>
              <a:chOff x="8361052" y="1422160"/>
              <a:chExt cx="483570" cy="631930"/>
            </a:xfrm>
          </p:grpSpPr>
          <p:sp>
            <p:nvSpPr>
              <p:cNvPr id="811" name="Google Shape;811;p30"/>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30"/>
            <p:cNvGrpSpPr/>
            <p:nvPr/>
          </p:nvGrpSpPr>
          <p:grpSpPr>
            <a:xfrm>
              <a:off x="3856209" y="1076757"/>
              <a:ext cx="1206554" cy="2111005"/>
              <a:chOff x="4052859" y="1076757"/>
              <a:chExt cx="1206554" cy="2111005"/>
            </a:xfrm>
          </p:grpSpPr>
          <p:sp>
            <p:nvSpPr>
              <p:cNvPr id="816" name="Google Shape;816;p30"/>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30"/>
            <p:cNvGrpSpPr/>
            <p:nvPr/>
          </p:nvGrpSpPr>
          <p:grpSpPr>
            <a:xfrm>
              <a:off x="6809671" y="1076757"/>
              <a:ext cx="1206522" cy="2111005"/>
              <a:chOff x="6809671" y="1076757"/>
              <a:chExt cx="1206522" cy="2111005"/>
            </a:xfrm>
          </p:grpSpPr>
          <p:sp>
            <p:nvSpPr>
              <p:cNvPr id="831" name="Google Shape;831;p30"/>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0"/>
            <p:cNvGrpSpPr/>
            <p:nvPr/>
          </p:nvGrpSpPr>
          <p:grpSpPr>
            <a:xfrm>
              <a:off x="8191828" y="3210069"/>
              <a:ext cx="623340" cy="1461640"/>
              <a:chOff x="8191828" y="3210069"/>
              <a:chExt cx="623340" cy="1461640"/>
            </a:xfrm>
          </p:grpSpPr>
          <p:sp>
            <p:nvSpPr>
              <p:cNvPr id="846" name="Google Shape;846;p30"/>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851"/>
        <p:cNvGrpSpPr/>
        <p:nvPr/>
      </p:nvGrpSpPr>
      <p:grpSpPr>
        <a:xfrm>
          <a:off x="0" y="0"/>
          <a:ext cx="0" cy="0"/>
          <a:chOff x="0" y="0"/>
          <a:chExt cx="0" cy="0"/>
        </a:xfrm>
      </p:grpSpPr>
      <p:sp>
        <p:nvSpPr>
          <p:cNvPr id="852" name="Google Shape;852;p3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txBox="1">
            <a:spLocks noGrp="1"/>
          </p:cNvSpPr>
          <p:nvPr>
            <p:ph type="body" idx="1"/>
          </p:nvPr>
        </p:nvSpPr>
        <p:spPr>
          <a:xfrm>
            <a:off x="2776200" y="15144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 name="Google Shape;22;p5"/>
          <p:cNvSpPr txBox="1">
            <a:spLocks noGrp="1"/>
          </p:cNvSpPr>
          <p:nvPr>
            <p:ph type="body" idx="2"/>
          </p:nvPr>
        </p:nvSpPr>
        <p:spPr>
          <a:xfrm>
            <a:off x="2776200" y="29376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3" name="Google Shape;23;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4" name="Google Shape;24;p5"/>
          <p:cNvGrpSpPr/>
          <p:nvPr/>
        </p:nvGrpSpPr>
        <p:grpSpPr>
          <a:xfrm>
            <a:off x="6685382" y="628692"/>
            <a:ext cx="1531897" cy="1110209"/>
            <a:chOff x="6418270" y="761967"/>
            <a:chExt cx="1531897" cy="1110209"/>
          </a:xfrm>
        </p:grpSpPr>
        <p:sp>
          <p:nvSpPr>
            <p:cNvPr id="25" name="Google Shape;25;p5"/>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5"/>
          <p:cNvGrpSpPr/>
          <p:nvPr/>
        </p:nvGrpSpPr>
        <p:grpSpPr>
          <a:xfrm>
            <a:off x="444493" y="717090"/>
            <a:ext cx="1721576" cy="1153083"/>
            <a:chOff x="735556" y="934490"/>
            <a:chExt cx="1721576" cy="1153083"/>
          </a:xfrm>
        </p:grpSpPr>
        <p:sp>
          <p:nvSpPr>
            <p:cNvPr id="39" name="Google Shape;39;p5"/>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1388705" y="4044813"/>
            <a:ext cx="938231" cy="663893"/>
            <a:chOff x="1278330" y="4044813"/>
            <a:chExt cx="938231" cy="663893"/>
          </a:xfrm>
        </p:grpSpPr>
        <p:sp>
          <p:nvSpPr>
            <p:cNvPr id="49" name="Google Shape;49;p5"/>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5"/>
          <p:cNvGrpSpPr/>
          <p:nvPr/>
        </p:nvGrpSpPr>
        <p:grpSpPr>
          <a:xfrm>
            <a:off x="6953203" y="3236296"/>
            <a:ext cx="837507" cy="1448842"/>
            <a:chOff x="7002828" y="3236296"/>
            <a:chExt cx="837507" cy="1448842"/>
          </a:xfrm>
        </p:grpSpPr>
        <p:sp>
          <p:nvSpPr>
            <p:cNvPr id="60" name="Google Shape;60;p5"/>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sp>
        <p:nvSpPr>
          <p:cNvPr id="177" name="Google Shape;177;p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0" name="Google Shape;180;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SzPts val="11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2"/>
        <p:cNvGrpSpPr/>
        <p:nvPr/>
      </p:nvGrpSpPr>
      <p:grpSpPr>
        <a:xfrm>
          <a:off x="0" y="0"/>
          <a:ext cx="0" cy="0"/>
          <a:chOff x="0" y="0"/>
          <a:chExt cx="0" cy="0"/>
        </a:xfrm>
      </p:grpSpPr>
      <p:sp>
        <p:nvSpPr>
          <p:cNvPr id="183" name="Google Shape;183;p1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txBox="1">
            <a:spLocks noGrp="1"/>
          </p:cNvSpPr>
          <p:nvPr>
            <p:ph type="body" idx="1"/>
          </p:nvPr>
        </p:nvSpPr>
        <p:spPr>
          <a:xfrm>
            <a:off x="7266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1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5"/>
        <p:cNvGrpSpPr/>
        <p:nvPr/>
      </p:nvGrpSpPr>
      <p:grpSpPr>
        <a:xfrm>
          <a:off x="0" y="0"/>
          <a:ext cx="0" cy="0"/>
          <a:chOff x="0" y="0"/>
          <a:chExt cx="0" cy="0"/>
        </a:xfrm>
      </p:grpSpPr>
      <p:sp>
        <p:nvSpPr>
          <p:cNvPr id="186" name="Google Shape;186;p1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title" hasCustomPrompt="1"/>
          </p:nvPr>
        </p:nvSpPr>
        <p:spPr>
          <a:xfrm>
            <a:off x="720000" y="1106125"/>
            <a:ext cx="7704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8" name="Google Shape;188;p11"/>
          <p:cNvSpPr txBox="1">
            <a:spLocks noGrp="1"/>
          </p:cNvSpPr>
          <p:nvPr>
            <p:ph type="body" idx="1"/>
          </p:nvPr>
        </p:nvSpPr>
        <p:spPr>
          <a:xfrm>
            <a:off x="720000" y="3152225"/>
            <a:ext cx="7704000" cy="13008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SzPts val="11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7">
    <p:spTree>
      <p:nvGrpSpPr>
        <p:cNvPr id="1" name="Shape 190"/>
        <p:cNvGrpSpPr/>
        <p:nvPr/>
      </p:nvGrpSpPr>
      <p:grpSpPr>
        <a:xfrm>
          <a:off x="0" y="0"/>
          <a:ext cx="0" cy="0"/>
          <a:chOff x="0" y="0"/>
          <a:chExt cx="0" cy="0"/>
        </a:xfrm>
      </p:grpSpPr>
      <p:sp>
        <p:nvSpPr>
          <p:cNvPr id="191" name="Google Shape;191;p1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txBox="1">
            <a:spLocks noGrp="1"/>
          </p:cNvSpPr>
          <p:nvPr>
            <p:ph type="subTitle" idx="1"/>
          </p:nvPr>
        </p:nvSpPr>
        <p:spPr>
          <a:xfrm>
            <a:off x="2428325" y="1665600"/>
            <a:ext cx="20448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3" name="Google Shape;193;p13"/>
          <p:cNvSpPr txBox="1">
            <a:spLocks noGrp="1"/>
          </p:cNvSpPr>
          <p:nvPr>
            <p:ph type="subTitle" idx="2"/>
          </p:nvPr>
        </p:nvSpPr>
        <p:spPr>
          <a:xfrm>
            <a:off x="2428314" y="230715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4" name="Google Shape;194;p13"/>
          <p:cNvSpPr txBox="1">
            <a:spLocks noGrp="1"/>
          </p:cNvSpPr>
          <p:nvPr>
            <p:ph type="subTitle" idx="3"/>
          </p:nvPr>
        </p:nvSpPr>
        <p:spPr>
          <a:xfrm>
            <a:off x="2428325" y="2696549"/>
            <a:ext cx="20448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5" name="Google Shape;195;p13"/>
          <p:cNvSpPr txBox="1">
            <a:spLocks noGrp="1"/>
          </p:cNvSpPr>
          <p:nvPr>
            <p:ph type="subTitle" idx="4"/>
          </p:nvPr>
        </p:nvSpPr>
        <p:spPr>
          <a:xfrm>
            <a:off x="2428314" y="333814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6" name="Google Shape;196;p13"/>
          <p:cNvSpPr txBox="1">
            <a:spLocks noGrp="1"/>
          </p:cNvSpPr>
          <p:nvPr>
            <p:ph type="subTitle" idx="5"/>
          </p:nvPr>
        </p:nvSpPr>
        <p:spPr>
          <a:xfrm>
            <a:off x="2428321" y="3727550"/>
            <a:ext cx="2044800" cy="64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7" name="Google Shape;197;p13"/>
          <p:cNvSpPr txBox="1">
            <a:spLocks noGrp="1"/>
          </p:cNvSpPr>
          <p:nvPr>
            <p:ph type="subTitle" idx="6"/>
          </p:nvPr>
        </p:nvSpPr>
        <p:spPr>
          <a:xfrm>
            <a:off x="2428314" y="436915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8" name="Google Shape;198;p13"/>
          <p:cNvSpPr txBox="1">
            <a:spLocks noGrp="1"/>
          </p:cNvSpPr>
          <p:nvPr>
            <p:ph type="subTitle" idx="7"/>
          </p:nvPr>
        </p:nvSpPr>
        <p:spPr>
          <a:xfrm>
            <a:off x="4670975" y="1665600"/>
            <a:ext cx="20448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9" name="Google Shape;199;p13"/>
          <p:cNvSpPr txBox="1">
            <a:spLocks noGrp="1"/>
          </p:cNvSpPr>
          <p:nvPr>
            <p:ph type="subTitle" idx="8"/>
          </p:nvPr>
        </p:nvSpPr>
        <p:spPr>
          <a:xfrm>
            <a:off x="4670964" y="230715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0" name="Google Shape;200;p13"/>
          <p:cNvSpPr txBox="1">
            <a:spLocks noGrp="1"/>
          </p:cNvSpPr>
          <p:nvPr>
            <p:ph type="subTitle" idx="9"/>
          </p:nvPr>
        </p:nvSpPr>
        <p:spPr>
          <a:xfrm>
            <a:off x="4670975" y="2696549"/>
            <a:ext cx="20448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1" name="Google Shape;201;p13"/>
          <p:cNvSpPr txBox="1">
            <a:spLocks noGrp="1"/>
          </p:cNvSpPr>
          <p:nvPr>
            <p:ph type="subTitle" idx="13"/>
          </p:nvPr>
        </p:nvSpPr>
        <p:spPr>
          <a:xfrm>
            <a:off x="4670964" y="333814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2" name="Google Shape;202;p13"/>
          <p:cNvSpPr txBox="1">
            <a:spLocks noGrp="1"/>
          </p:cNvSpPr>
          <p:nvPr>
            <p:ph type="subTitle" idx="14"/>
          </p:nvPr>
        </p:nvSpPr>
        <p:spPr>
          <a:xfrm>
            <a:off x="4670971" y="3727550"/>
            <a:ext cx="2044800" cy="647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3"/>
          <p:cNvSpPr txBox="1">
            <a:spLocks noGrp="1"/>
          </p:cNvSpPr>
          <p:nvPr>
            <p:ph type="subTitle" idx="15"/>
          </p:nvPr>
        </p:nvSpPr>
        <p:spPr>
          <a:xfrm>
            <a:off x="4670964" y="436915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4" name="Google Shape;204;p1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5" name="Google Shape;205;p13"/>
          <p:cNvSpPr txBox="1">
            <a:spLocks noGrp="1"/>
          </p:cNvSpPr>
          <p:nvPr>
            <p:ph type="title" idx="16" hasCustomPrompt="1"/>
          </p:nvPr>
        </p:nvSpPr>
        <p:spPr>
          <a:xfrm>
            <a:off x="1768450" y="166560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6" name="Google Shape;206;p13"/>
          <p:cNvSpPr txBox="1">
            <a:spLocks noGrp="1"/>
          </p:cNvSpPr>
          <p:nvPr>
            <p:ph type="title" idx="17" hasCustomPrompt="1"/>
          </p:nvPr>
        </p:nvSpPr>
        <p:spPr>
          <a:xfrm>
            <a:off x="1768325" y="2696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13"/>
          <p:cNvSpPr txBox="1">
            <a:spLocks noGrp="1"/>
          </p:cNvSpPr>
          <p:nvPr>
            <p:ph type="title" idx="18" hasCustomPrompt="1"/>
          </p:nvPr>
        </p:nvSpPr>
        <p:spPr>
          <a:xfrm>
            <a:off x="1768425" y="3727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8" name="Google Shape;208;p13"/>
          <p:cNvSpPr txBox="1">
            <a:spLocks noGrp="1"/>
          </p:cNvSpPr>
          <p:nvPr>
            <p:ph type="title" idx="19" hasCustomPrompt="1"/>
          </p:nvPr>
        </p:nvSpPr>
        <p:spPr>
          <a:xfrm flipH="1">
            <a:off x="6715925" y="1665475"/>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9" name="Google Shape;209;p13"/>
          <p:cNvSpPr txBox="1">
            <a:spLocks noGrp="1"/>
          </p:cNvSpPr>
          <p:nvPr>
            <p:ph type="title" idx="20" hasCustomPrompt="1"/>
          </p:nvPr>
        </p:nvSpPr>
        <p:spPr>
          <a:xfrm flipH="1">
            <a:off x="6715775" y="269656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0" name="Google Shape;210;p13"/>
          <p:cNvSpPr txBox="1">
            <a:spLocks noGrp="1"/>
          </p:cNvSpPr>
          <p:nvPr>
            <p:ph type="title" idx="21" hasCustomPrompt="1"/>
          </p:nvPr>
        </p:nvSpPr>
        <p:spPr>
          <a:xfrm flipH="1">
            <a:off x="6715775" y="3727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1pPr>
            <a:lvl2pPr lvl="1"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2pPr>
            <a:lvl3pPr lvl="2"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3pPr>
            <a:lvl4pPr lvl="3"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4pPr>
            <a:lvl5pPr lvl="4"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5pPr>
            <a:lvl6pPr lvl="5"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6pPr>
            <a:lvl7pPr lvl="6"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7pPr>
            <a:lvl8pPr lvl="7"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8pPr>
            <a:lvl9pPr lvl="8"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1pPr>
            <a:lvl2pPr marL="914400" lvl="1"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2pPr>
            <a:lvl3pPr marL="1371600" lvl="2"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3pPr>
            <a:lvl4pPr marL="1828800" lvl="3"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4pPr>
            <a:lvl5pPr marL="2286000" lvl="4"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5pPr>
            <a:lvl6pPr marL="2743200" lvl="5"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6pPr>
            <a:lvl7pPr marL="3200400" lvl="6"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7pPr>
            <a:lvl8pPr marL="3657600" lvl="7"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8pPr>
            <a:lvl9pPr marL="4114800" lvl="8" indent="-298450" rtl="0">
              <a:lnSpc>
                <a:spcPct val="115000"/>
              </a:lnSpc>
              <a:spcBef>
                <a:spcPts val="1600"/>
              </a:spcBef>
              <a:spcAft>
                <a:spcPts val="1600"/>
              </a:spcAft>
              <a:buClr>
                <a:schemeClr val="dk2"/>
              </a:buClr>
              <a:buSzPts val="1100"/>
              <a:buFont typeface="Josefin Sans"/>
              <a:buChar char="■"/>
              <a:defRPr sz="1100">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8" r:id="rId8"/>
    <p:sldLayoutId id="2147483659" r:id="rId9"/>
    <p:sldLayoutId id="2147483674"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fif"/><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260.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3" Type="http://schemas.openxmlformats.org/officeDocument/2006/relationships/customXml" Target="../ink/ink2.xml"/><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svg"/><Relationship Id="rId4" Type="http://schemas.openxmlformats.org/officeDocument/2006/relationships/image" Target="../media/image35.emf"/><Relationship Id="rId9" Type="http://schemas.openxmlformats.org/officeDocument/2006/relationships/image" Target="../media/image38.png"/><Relationship Id="rId14" Type="http://schemas.openxmlformats.org/officeDocument/2006/relationships/image" Target="../media/image3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rwGtzysg8ds9zl85nyKt5VEHMt13JV-ntsMprVdMdfA/copy"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jfif"/></Relationships>
</file>

<file path=ppt/slides/_rels/slide15.xml.rels><?xml version="1.0" encoding="UTF-8" standalone="yes"?>
<Relationships xmlns="http://schemas.openxmlformats.org/package/2006/relationships"><Relationship Id="rId3" Type="http://schemas.openxmlformats.org/officeDocument/2006/relationships/hyperlink" Target="mailto:X00084403@mytudublin.ie"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6.jfif"/><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0.sv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10.svg"/><Relationship Id="rId11" Type="http://schemas.openxmlformats.org/officeDocument/2006/relationships/image" Target="../media/image15.svg"/><Relationship Id="rId5" Type="http://schemas.openxmlformats.org/officeDocument/2006/relationships/image" Target="../media/image9.png"/><Relationship Id="rId15" Type="http://schemas.openxmlformats.org/officeDocument/2006/relationships/image" Target="../media/image18.sv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8.sv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8.svg"/><Relationship Id="rId5" Type="http://schemas.openxmlformats.org/officeDocument/2006/relationships/image" Target="../media/image1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2" name="Google Shape;862;p34"/>
          <p:cNvSpPr txBox="1">
            <a:spLocks noGrp="1"/>
          </p:cNvSpPr>
          <p:nvPr>
            <p:ph type="subTitle" idx="1"/>
          </p:nvPr>
        </p:nvSpPr>
        <p:spPr>
          <a:xfrm>
            <a:off x="702110" y="2918979"/>
            <a:ext cx="2761004" cy="70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E" dirty="0"/>
              <a:t>Presentation by: </a:t>
            </a:r>
            <a:r>
              <a:rPr lang="en-IE" sz="1500" dirty="0"/>
              <a:t>Carl Sagrado</a:t>
            </a:r>
            <a:endParaRPr sz="1500" dirty="0"/>
          </a:p>
        </p:txBody>
      </p:sp>
      <p:grpSp>
        <p:nvGrpSpPr>
          <p:cNvPr id="863" name="Google Shape;863;p34"/>
          <p:cNvGrpSpPr/>
          <p:nvPr/>
        </p:nvGrpSpPr>
        <p:grpSpPr>
          <a:xfrm>
            <a:off x="4657438" y="1513083"/>
            <a:ext cx="4264237" cy="2929442"/>
            <a:chOff x="3544856" y="894499"/>
            <a:chExt cx="5597505" cy="3790746"/>
          </a:xfrm>
        </p:grpSpPr>
        <p:sp>
          <p:nvSpPr>
            <p:cNvPr id="864" name="Google Shape;864;p34"/>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chemeClr val="accent6">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34"/>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chemeClr val="accent5">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chemeClr val="accent5">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chemeClr val="accent5">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chemeClr val="accent5">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chemeClr val="accent5">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chemeClr val="accent5">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3544856" y="386870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chemeClr val="accent5">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5989913" y="908920"/>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4"/>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4"/>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4"/>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4"/>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4"/>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4"/>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4"/>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4"/>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4"/>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4"/>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4"/>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861;p34">
            <a:extLst>
              <a:ext uri="{FF2B5EF4-FFF2-40B4-BE49-F238E27FC236}">
                <a16:creationId xmlns:a16="http://schemas.microsoft.com/office/drawing/2014/main" id="{60186BFE-EAC0-4D53-9A16-5B01E2A134A0}"/>
              </a:ext>
            </a:extLst>
          </p:cNvPr>
          <p:cNvSpPr txBox="1">
            <a:spLocks/>
          </p:cNvSpPr>
          <p:nvPr/>
        </p:nvSpPr>
        <p:spPr>
          <a:xfrm>
            <a:off x="721383" y="1073239"/>
            <a:ext cx="4616386" cy="994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9pPr>
          </a:lstStyle>
          <a:p>
            <a:pPr algn="l">
              <a:lnSpc>
                <a:spcPct val="100000"/>
              </a:lnSpc>
            </a:pPr>
            <a:r>
              <a:rPr lang="en-IE" sz="3200" spc="100" dirty="0">
                <a:solidFill>
                  <a:srgbClr val="263238"/>
                </a:solidFill>
                <a:latin typeface="Montserrat ExtraBold" panose="00000900000000000000" charset="0"/>
              </a:rPr>
              <a:t>Wireless Sensor Network (WSN)</a:t>
            </a:r>
          </a:p>
        </p:txBody>
      </p:sp>
      <p:pic>
        <p:nvPicPr>
          <p:cNvPr id="3" name="Picture 2">
            <a:extLst>
              <a:ext uri="{FF2B5EF4-FFF2-40B4-BE49-F238E27FC236}">
                <a16:creationId xmlns:a16="http://schemas.microsoft.com/office/drawing/2014/main" id="{CCD85C86-6C07-4F5F-B68F-95793255DEF0}"/>
              </a:ext>
            </a:extLst>
          </p:cNvPr>
          <p:cNvPicPr>
            <a:picLocks noChangeAspect="1"/>
          </p:cNvPicPr>
          <p:nvPr/>
        </p:nvPicPr>
        <p:blipFill>
          <a:blip r:embed="rId3"/>
          <a:stretch>
            <a:fillRect/>
          </a:stretch>
        </p:blipFill>
        <p:spPr>
          <a:xfrm>
            <a:off x="7204279" y="455680"/>
            <a:ext cx="1468007" cy="924982"/>
          </a:xfrm>
          <a:prstGeom prst="rect">
            <a:avLst/>
          </a:prstGeom>
        </p:spPr>
      </p:pic>
      <p:pic>
        <p:nvPicPr>
          <p:cNvPr id="12" name="Graphic 11" descr="Processor">
            <a:extLst>
              <a:ext uri="{FF2B5EF4-FFF2-40B4-BE49-F238E27FC236}">
                <a16:creationId xmlns:a16="http://schemas.microsoft.com/office/drawing/2014/main" id="{77642140-116A-41DB-8951-8BF507D86762}"/>
              </a:ext>
            </a:extLst>
          </p:cNvPr>
          <p:cNvPicPr>
            <a:picLocks noChangeAspect="1"/>
          </p:cNvPicPr>
          <p:nvPr/>
        </p:nvPicPr>
        <p:blipFill>
          <a:blip r:embed="rId4">
            <a:alphaModFix amt="53000"/>
            <a:extLst>
              <a:ext uri="{96DAC541-7B7A-43D3-8B79-37D633B846F1}">
                <asvg:svgBlip xmlns:asvg="http://schemas.microsoft.com/office/drawing/2016/SVG/main" r:embed="rId5"/>
              </a:ext>
            </a:extLst>
          </a:blip>
          <a:stretch>
            <a:fillRect/>
          </a:stretch>
        </p:blipFill>
        <p:spPr>
          <a:xfrm rot="21311428">
            <a:off x="6929635" y="1609707"/>
            <a:ext cx="322551" cy="322551"/>
          </a:xfrm>
          <a:prstGeom prst="rect">
            <a:avLst/>
          </a:prstGeom>
        </p:spPr>
      </p:pic>
      <p:pic>
        <p:nvPicPr>
          <p:cNvPr id="14" name="Graphic 13" descr="Playbook">
            <a:extLst>
              <a:ext uri="{FF2B5EF4-FFF2-40B4-BE49-F238E27FC236}">
                <a16:creationId xmlns:a16="http://schemas.microsoft.com/office/drawing/2014/main" id="{F1723453-BC1A-492D-83A6-292C6009E3B0}"/>
              </a:ext>
            </a:extLst>
          </p:cNvPr>
          <p:cNvPicPr>
            <a:picLocks noChangeAspect="1"/>
          </p:cNvPicPr>
          <p:nvPr/>
        </p:nvPicPr>
        <p:blipFill>
          <a:blip r:embed="rId6">
            <a:alphaModFix amt="59000"/>
            <a:extLst>
              <a:ext uri="{96DAC541-7B7A-43D3-8B79-37D633B846F1}">
                <asvg:svgBlip xmlns:asvg="http://schemas.microsoft.com/office/drawing/2016/SVG/main" r:embed="rId7"/>
              </a:ext>
            </a:extLst>
          </a:blip>
          <a:stretch>
            <a:fillRect/>
          </a:stretch>
        </p:blipFill>
        <p:spPr>
          <a:xfrm rot="227787">
            <a:off x="6533560" y="1578869"/>
            <a:ext cx="393453" cy="393453"/>
          </a:xfrm>
          <a:prstGeom prst="rect">
            <a:avLst/>
          </a:prstGeom>
        </p:spPr>
      </p:pic>
      <p:pic>
        <p:nvPicPr>
          <p:cNvPr id="30" name="Picture 29">
            <a:extLst>
              <a:ext uri="{FF2B5EF4-FFF2-40B4-BE49-F238E27FC236}">
                <a16:creationId xmlns:a16="http://schemas.microsoft.com/office/drawing/2014/main" id="{EFE76020-6CD6-485E-B988-A79EE5EB1BF4}"/>
              </a:ext>
            </a:extLst>
          </p:cNvPr>
          <p:cNvPicPr>
            <a:picLocks noChangeAspect="1"/>
          </p:cNvPicPr>
          <p:nvPr/>
        </p:nvPicPr>
        <p:blipFill>
          <a:blip r:embed="rId8"/>
          <a:stretch>
            <a:fillRect/>
          </a:stretch>
        </p:blipFill>
        <p:spPr>
          <a:xfrm rot="10635677" flipH="1" flipV="1">
            <a:off x="710097" y="3947584"/>
            <a:ext cx="1285274" cy="376219"/>
          </a:xfrm>
          <a:prstGeom prst="rect">
            <a:avLst/>
          </a:prstGeom>
        </p:spPr>
      </p:pic>
      <p:sp>
        <p:nvSpPr>
          <p:cNvPr id="295" name="Google Shape;861;p34">
            <a:extLst>
              <a:ext uri="{FF2B5EF4-FFF2-40B4-BE49-F238E27FC236}">
                <a16:creationId xmlns:a16="http://schemas.microsoft.com/office/drawing/2014/main" id="{F187E549-DAE4-4E72-90C6-7E796145700D}"/>
              </a:ext>
            </a:extLst>
          </p:cNvPr>
          <p:cNvSpPr txBox="1">
            <a:spLocks/>
          </p:cNvSpPr>
          <p:nvPr/>
        </p:nvSpPr>
        <p:spPr>
          <a:xfrm>
            <a:off x="714644" y="2000985"/>
            <a:ext cx="3879373" cy="5110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9pPr>
          </a:lstStyle>
          <a:p>
            <a:pPr algn="l">
              <a:lnSpc>
                <a:spcPct val="100000"/>
              </a:lnSpc>
            </a:pPr>
            <a:r>
              <a:rPr lang="en-GB" sz="2000" spc="100" dirty="0">
                <a:solidFill>
                  <a:srgbClr val="263238"/>
                </a:solidFill>
                <a:latin typeface="Montserrat ExtraBold" panose="00000900000000000000" charset="0"/>
              </a:rPr>
              <a:t>for Home Automation</a:t>
            </a:r>
            <a:endParaRPr lang="en-IE" sz="2000" spc="100" dirty="0">
              <a:solidFill>
                <a:srgbClr val="263238"/>
              </a:solidFill>
              <a:latin typeface="Montserrat ExtraBold" panose="0000090000000000000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1"/>
        <p:cNvGrpSpPr/>
        <p:nvPr/>
      </p:nvGrpSpPr>
      <p:grpSpPr>
        <a:xfrm>
          <a:off x="0" y="0"/>
          <a:ext cx="0" cy="0"/>
          <a:chOff x="0" y="0"/>
          <a:chExt cx="0" cy="0"/>
        </a:xfrm>
      </p:grpSpPr>
      <p:sp>
        <p:nvSpPr>
          <p:cNvPr id="2505" name="Google Shape;2505;p48"/>
          <p:cNvSpPr txBox="1">
            <a:spLocks noGrp="1"/>
          </p:cNvSpPr>
          <p:nvPr>
            <p:ph type="title" idx="4294967295"/>
          </p:nvPr>
        </p:nvSpPr>
        <p:spPr>
          <a:xfrm>
            <a:off x="1247760" y="3919504"/>
            <a:ext cx="686629" cy="3025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sz="1000" dirty="0">
                <a:solidFill>
                  <a:schemeClr val="lt1"/>
                </a:solidFill>
              </a:rPr>
              <a:t>JAN ‘20</a:t>
            </a:r>
            <a:endParaRPr sz="1000" dirty="0">
              <a:solidFill>
                <a:schemeClr val="lt1"/>
              </a:solidFill>
            </a:endParaRPr>
          </a:p>
        </p:txBody>
      </p:sp>
      <p:sp>
        <p:nvSpPr>
          <p:cNvPr id="2512" name="Google Shape;2512;p48"/>
          <p:cNvSpPr txBox="1">
            <a:spLocks noGrp="1"/>
          </p:cNvSpPr>
          <p:nvPr>
            <p:ph type="title" idx="4294967295"/>
          </p:nvPr>
        </p:nvSpPr>
        <p:spPr>
          <a:xfrm>
            <a:off x="4967909" y="3900940"/>
            <a:ext cx="686629" cy="3025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sz="1600" dirty="0">
                <a:solidFill>
                  <a:schemeClr val="lt1"/>
                </a:solidFill>
              </a:rPr>
              <a:t>END</a:t>
            </a:r>
            <a:endParaRPr sz="1600" dirty="0">
              <a:solidFill>
                <a:schemeClr val="lt1"/>
              </a:solidFill>
            </a:endParaRPr>
          </a:p>
        </p:txBody>
      </p:sp>
      <p:sp>
        <p:nvSpPr>
          <p:cNvPr id="97" name="Google Shape;2505;p48">
            <a:extLst>
              <a:ext uri="{FF2B5EF4-FFF2-40B4-BE49-F238E27FC236}">
                <a16:creationId xmlns:a16="http://schemas.microsoft.com/office/drawing/2014/main" id="{AF5656E5-AAD4-4299-808E-382C232021E6}"/>
              </a:ext>
            </a:extLst>
          </p:cNvPr>
          <p:cNvSpPr txBox="1">
            <a:spLocks/>
          </p:cNvSpPr>
          <p:nvPr/>
        </p:nvSpPr>
        <p:spPr>
          <a:xfrm>
            <a:off x="2161788" y="3919504"/>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1000" dirty="0">
                <a:solidFill>
                  <a:schemeClr val="lt1"/>
                </a:solidFill>
              </a:rPr>
              <a:t>FEB ‘20</a:t>
            </a:r>
          </a:p>
        </p:txBody>
      </p:sp>
      <p:sp>
        <p:nvSpPr>
          <p:cNvPr id="98" name="Google Shape;2505;p48">
            <a:extLst>
              <a:ext uri="{FF2B5EF4-FFF2-40B4-BE49-F238E27FC236}">
                <a16:creationId xmlns:a16="http://schemas.microsoft.com/office/drawing/2014/main" id="{2C6ECDB7-8767-4AC8-8455-3A742CCCF5D7}"/>
              </a:ext>
            </a:extLst>
          </p:cNvPr>
          <p:cNvSpPr txBox="1">
            <a:spLocks/>
          </p:cNvSpPr>
          <p:nvPr/>
        </p:nvSpPr>
        <p:spPr>
          <a:xfrm>
            <a:off x="3094947" y="3919504"/>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1000" dirty="0">
                <a:solidFill>
                  <a:schemeClr val="lt1"/>
                </a:solidFill>
              </a:rPr>
              <a:t>MAR ‘20</a:t>
            </a:r>
          </a:p>
        </p:txBody>
      </p:sp>
      <p:sp>
        <p:nvSpPr>
          <p:cNvPr id="99" name="Google Shape;2505;p48">
            <a:extLst>
              <a:ext uri="{FF2B5EF4-FFF2-40B4-BE49-F238E27FC236}">
                <a16:creationId xmlns:a16="http://schemas.microsoft.com/office/drawing/2014/main" id="{01DC0F01-0111-4178-BBCA-C0D2F0CC4354}"/>
              </a:ext>
            </a:extLst>
          </p:cNvPr>
          <p:cNvSpPr txBox="1">
            <a:spLocks/>
          </p:cNvSpPr>
          <p:nvPr/>
        </p:nvSpPr>
        <p:spPr>
          <a:xfrm>
            <a:off x="4053881" y="3902933"/>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1000" dirty="0">
                <a:solidFill>
                  <a:schemeClr val="lt1"/>
                </a:solidFill>
              </a:rPr>
              <a:t>APR ‘20</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32E48A8E-F926-4DB1-950D-FFF4C12A0D62}"/>
                  </a:ext>
                </a:extLst>
              </p14:cNvPr>
              <p14:cNvContentPartPr/>
              <p14:nvPr/>
            </p14:nvContentPartPr>
            <p14:xfrm>
              <a:off x="3859253" y="1149228"/>
              <a:ext cx="297360" cy="125640"/>
            </p14:xfrm>
          </p:contentPart>
        </mc:Choice>
        <mc:Fallback xmlns="">
          <p:pic>
            <p:nvPicPr>
              <p:cNvPr id="10" name="Ink 9">
                <a:extLst>
                  <a:ext uri="{FF2B5EF4-FFF2-40B4-BE49-F238E27FC236}">
                    <a16:creationId xmlns:a16="http://schemas.microsoft.com/office/drawing/2014/main" id="{32E48A8E-F926-4DB1-950D-FFF4C12A0D62}"/>
                  </a:ext>
                </a:extLst>
              </p:cNvPr>
              <p:cNvPicPr/>
              <p:nvPr/>
            </p:nvPicPr>
            <p:blipFill>
              <a:blip r:embed="rId4"/>
              <a:stretch>
                <a:fillRect/>
              </a:stretch>
            </p:blipFill>
            <p:spPr>
              <a:xfrm>
                <a:off x="3823613" y="1113228"/>
                <a:ext cx="369000" cy="197280"/>
              </a:xfrm>
              <a:prstGeom prst="rect">
                <a:avLst/>
              </a:prstGeom>
            </p:spPr>
          </p:pic>
        </mc:Fallback>
      </mc:AlternateContent>
      <p:grpSp>
        <p:nvGrpSpPr>
          <p:cNvPr id="164" name="Google Shape;1339;p37">
            <a:extLst>
              <a:ext uri="{FF2B5EF4-FFF2-40B4-BE49-F238E27FC236}">
                <a16:creationId xmlns:a16="http://schemas.microsoft.com/office/drawing/2014/main" id="{C5EFCACF-40C2-4B61-B9DA-345CFB9F2409}"/>
              </a:ext>
            </a:extLst>
          </p:cNvPr>
          <p:cNvGrpSpPr/>
          <p:nvPr/>
        </p:nvGrpSpPr>
        <p:grpSpPr>
          <a:xfrm>
            <a:off x="50921" y="2826071"/>
            <a:ext cx="973839" cy="1739912"/>
            <a:chOff x="1418399" y="1248430"/>
            <a:chExt cx="1510405" cy="3426812"/>
          </a:xfrm>
        </p:grpSpPr>
        <p:sp>
          <p:nvSpPr>
            <p:cNvPr id="165" name="Google Shape;1340;p37">
              <a:extLst>
                <a:ext uri="{FF2B5EF4-FFF2-40B4-BE49-F238E27FC236}">
                  <a16:creationId xmlns:a16="http://schemas.microsoft.com/office/drawing/2014/main" id="{22FB7DEF-6E0B-4310-9038-7C3F3E0E59B0}"/>
                </a:ext>
              </a:extLst>
            </p:cNvPr>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341;p37">
              <a:extLst>
                <a:ext uri="{FF2B5EF4-FFF2-40B4-BE49-F238E27FC236}">
                  <a16:creationId xmlns:a16="http://schemas.microsoft.com/office/drawing/2014/main" id="{EE845C40-20A2-43B9-B200-3F90E32F5832}"/>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42;p37">
              <a:extLst>
                <a:ext uri="{FF2B5EF4-FFF2-40B4-BE49-F238E27FC236}">
                  <a16:creationId xmlns:a16="http://schemas.microsoft.com/office/drawing/2014/main" id="{62701CB1-5055-41E7-96FE-58BEE38635B9}"/>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43;p37">
              <a:extLst>
                <a:ext uri="{FF2B5EF4-FFF2-40B4-BE49-F238E27FC236}">
                  <a16:creationId xmlns:a16="http://schemas.microsoft.com/office/drawing/2014/main" id="{D6D23CF0-64D2-4DA3-B818-55F8F6E18578}"/>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44;p37">
              <a:extLst>
                <a:ext uri="{FF2B5EF4-FFF2-40B4-BE49-F238E27FC236}">
                  <a16:creationId xmlns:a16="http://schemas.microsoft.com/office/drawing/2014/main" id="{7FF05B71-1FAF-46C0-9DB4-93F4F4D9EE87}"/>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45;p37">
              <a:extLst>
                <a:ext uri="{FF2B5EF4-FFF2-40B4-BE49-F238E27FC236}">
                  <a16:creationId xmlns:a16="http://schemas.microsoft.com/office/drawing/2014/main" id="{63722D3B-6C25-4283-8338-313AE6EA0D0C}"/>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46;p37">
              <a:extLst>
                <a:ext uri="{FF2B5EF4-FFF2-40B4-BE49-F238E27FC236}">
                  <a16:creationId xmlns:a16="http://schemas.microsoft.com/office/drawing/2014/main" id="{8E9B1DAC-CFE8-4C02-AF60-5F76A3D9200E}"/>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47;p37">
              <a:extLst>
                <a:ext uri="{FF2B5EF4-FFF2-40B4-BE49-F238E27FC236}">
                  <a16:creationId xmlns:a16="http://schemas.microsoft.com/office/drawing/2014/main" id="{41AF0863-A5F4-47EE-AA22-4F2EA4BD78E2}"/>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48;p37">
              <a:extLst>
                <a:ext uri="{FF2B5EF4-FFF2-40B4-BE49-F238E27FC236}">
                  <a16:creationId xmlns:a16="http://schemas.microsoft.com/office/drawing/2014/main" id="{F95289F1-9B2A-4465-B720-4AD7642EC983}"/>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49;p37">
              <a:extLst>
                <a:ext uri="{FF2B5EF4-FFF2-40B4-BE49-F238E27FC236}">
                  <a16:creationId xmlns:a16="http://schemas.microsoft.com/office/drawing/2014/main" id="{A55F2491-0F24-407D-B370-2E25561CC1AF}"/>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50;p37">
              <a:extLst>
                <a:ext uri="{FF2B5EF4-FFF2-40B4-BE49-F238E27FC236}">
                  <a16:creationId xmlns:a16="http://schemas.microsoft.com/office/drawing/2014/main" id="{DADD1D6F-2CCD-4041-A8B8-0E20B5FE2A1E}"/>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51;p37">
              <a:extLst>
                <a:ext uri="{FF2B5EF4-FFF2-40B4-BE49-F238E27FC236}">
                  <a16:creationId xmlns:a16="http://schemas.microsoft.com/office/drawing/2014/main" id="{0C1BBF8F-E1A6-47A4-B7DF-9B119615B267}"/>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52;p37">
              <a:extLst>
                <a:ext uri="{FF2B5EF4-FFF2-40B4-BE49-F238E27FC236}">
                  <a16:creationId xmlns:a16="http://schemas.microsoft.com/office/drawing/2014/main" id="{F8559D34-31C9-47AA-82DD-2D15446BD756}"/>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53;p37">
              <a:extLst>
                <a:ext uri="{FF2B5EF4-FFF2-40B4-BE49-F238E27FC236}">
                  <a16:creationId xmlns:a16="http://schemas.microsoft.com/office/drawing/2014/main" id="{4D7D8263-082C-4826-9D2D-8E2B4F26B320}"/>
                </a:ext>
              </a:extLst>
            </p:cNvPr>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354;p37">
              <a:extLst>
                <a:ext uri="{FF2B5EF4-FFF2-40B4-BE49-F238E27FC236}">
                  <a16:creationId xmlns:a16="http://schemas.microsoft.com/office/drawing/2014/main" id="{FD767020-7267-463F-B407-7D127B402602}"/>
                </a:ext>
              </a:extLst>
            </p:cNvPr>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55;p37">
              <a:extLst>
                <a:ext uri="{FF2B5EF4-FFF2-40B4-BE49-F238E27FC236}">
                  <a16:creationId xmlns:a16="http://schemas.microsoft.com/office/drawing/2014/main" id="{A9397384-C0D4-48AD-84B1-B65316DE8FA2}"/>
                </a:ext>
              </a:extLst>
            </p:cNvPr>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56;p37">
              <a:extLst>
                <a:ext uri="{FF2B5EF4-FFF2-40B4-BE49-F238E27FC236}">
                  <a16:creationId xmlns:a16="http://schemas.microsoft.com/office/drawing/2014/main" id="{7523B0DF-FE31-4ED3-9700-FEB99093BF0D}"/>
                </a:ext>
              </a:extLst>
            </p:cNvPr>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57;p37">
              <a:extLst>
                <a:ext uri="{FF2B5EF4-FFF2-40B4-BE49-F238E27FC236}">
                  <a16:creationId xmlns:a16="http://schemas.microsoft.com/office/drawing/2014/main" id="{31A31327-688D-4688-807D-8A13BE1D5263}"/>
                </a:ext>
              </a:extLst>
            </p:cNvPr>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58;p37">
              <a:extLst>
                <a:ext uri="{FF2B5EF4-FFF2-40B4-BE49-F238E27FC236}">
                  <a16:creationId xmlns:a16="http://schemas.microsoft.com/office/drawing/2014/main" id="{3B6935A2-EDEC-44BE-82DD-5AFA621B69F7}"/>
                </a:ext>
              </a:extLst>
            </p:cNvPr>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59;p37">
              <a:extLst>
                <a:ext uri="{FF2B5EF4-FFF2-40B4-BE49-F238E27FC236}">
                  <a16:creationId xmlns:a16="http://schemas.microsoft.com/office/drawing/2014/main" id="{CE0CF5D3-8B47-46EF-B742-4C7625CE3DF0}"/>
                </a:ext>
              </a:extLst>
            </p:cNvPr>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360;p37">
              <a:extLst>
                <a:ext uri="{FF2B5EF4-FFF2-40B4-BE49-F238E27FC236}">
                  <a16:creationId xmlns:a16="http://schemas.microsoft.com/office/drawing/2014/main" id="{57C4C7E4-6935-4E41-B820-726F6D2D65F6}"/>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361;p37">
              <a:extLst>
                <a:ext uri="{FF2B5EF4-FFF2-40B4-BE49-F238E27FC236}">
                  <a16:creationId xmlns:a16="http://schemas.microsoft.com/office/drawing/2014/main" id="{A177425E-125D-4DBF-9A7A-8F31BC6E9581}"/>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62;p37">
              <a:extLst>
                <a:ext uri="{FF2B5EF4-FFF2-40B4-BE49-F238E27FC236}">
                  <a16:creationId xmlns:a16="http://schemas.microsoft.com/office/drawing/2014/main" id="{69D2CBAD-FDFE-4845-9283-4E0B7CB75068}"/>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363;p37">
              <a:extLst>
                <a:ext uri="{FF2B5EF4-FFF2-40B4-BE49-F238E27FC236}">
                  <a16:creationId xmlns:a16="http://schemas.microsoft.com/office/drawing/2014/main" id="{6B97D0AF-BF55-43C0-BC8C-1181F128D7A0}"/>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64;p37">
              <a:extLst>
                <a:ext uri="{FF2B5EF4-FFF2-40B4-BE49-F238E27FC236}">
                  <a16:creationId xmlns:a16="http://schemas.microsoft.com/office/drawing/2014/main" id="{CE6D848E-8719-4769-9F4C-2A463F179247}"/>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65;p37">
              <a:extLst>
                <a:ext uri="{FF2B5EF4-FFF2-40B4-BE49-F238E27FC236}">
                  <a16:creationId xmlns:a16="http://schemas.microsoft.com/office/drawing/2014/main" id="{3C02217F-E26D-4CEF-B985-741AC91DCB08}"/>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66;p37">
              <a:extLst>
                <a:ext uri="{FF2B5EF4-FFF2-40B4-BE49-F238E27FC236}">
                  <a16:creationId xmlns:a16="http://schemas.microsoft.com/office/drawing/2014/main" id="{A90D57F5-E496-4350-AAE6-905285B059EE}"/>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67;p37">
              <a:extLst>
                <a:ext uri="{FF2B5EF4-FFF2-40B4-BE49-F238E27FC236}">
                  <a16:creationId xmlns:a16="http://schemas.microsoft.com/office/drawing/2014/main" id="{8DF9DA5C-3E07-45D1-9B85-0367D5EEF902}"/>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68;p37">
              <a:extLst>
                <a:ext uri="{FF2B5EF4-FFF2-40B4-BE49-F238E27FC236}">
                  <a16:creationId xmlns:a16="http://schemas.microsoft.com/office/drawing/2014/main" id="{C60D8523-4924-41E9-9637-BE509DEEC437}"/>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69;p37">
              <a:extLst>
                <a:ext uri="{FF2B5EF4-FFF2-40B4-BE49-F238E27FC236}">
                  <a16:creationId xmlns:a16="http://schemas.microsoft.com/office/drawing/2014/main" id="{6BC84068-DF5E-4D57-B9E2-EB79C8D76D86}"/>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70;p37">
              <a:extLst>
                <a:ext uri="{FF2B5EF4-FFF2-40B4-BE49-F238E27FC236}">
                  <a16:creationId xmlns:a16="http://schemas.microsoft.com/office/drawing/2014/main" id="{9EE15EFF-AD2A-414C-8E06-87663F643EFE}"/>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71;p37">
              <a:extLst>
                <a:ext uri="{FF2B5EF4-FFF2-40B4-BE49-F238E27FC236}">
                  <a16:creationId xmlns:a16="http://schemas.microsoft.com/office/drawing/2014/main" id="{834D7F67-DAFD-40B3-BC9D-06E6873AE2E4}"/>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372;p37">
              <a:extLst>
                <a:ext uri="{FF2B5EF4-FFF2-40B4-BE49-F238E27FC236}">
                  <a16:creationId xmlns:a16="http://schemas.microsoft.com/office/drawing/2014/main" id="{5AEAAB42-3C59-4EE3-8FED-22063AC39827}"/>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73;p37">
              <a:extLst>
                <a:ext uri="{FF2B5EF4-FFF2-40B4-BE49-F238E27FC236}">
                  <a16:creationId xmlns:a16="http://schemas.microsoft.com/office/drawing/2014/main" id="{CDB27348-02CB-41DF-8B99-8AF836879D2C}"/>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74;p37">
              <a:extLst>
                <a:ext uri="{FF2B5EF4-FFF2-40B4-BE49-F238E27FC236}">
                  <a16:creationId xmlns:a16="http://schemas.microsoft.com/office/drawing/2014/main" id="{76F01819-79E9-4945-8167-3285205564AC}"/>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375;p37">
              <a:extLst>
                <a:ext uri="{FF2B5EF4-FFF2-40B4-BE49-F238E27FC236}">
                  <a16:creationId xmlns:a16="http://schemas.microsoft.com/office/drawing/2014/main" id="{8E706BA0-03EE-4767-9CB8-77ED4137DD55}"/>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376;p37">
              <a:extLst>
                <a:ext uri="{FF2B5EF4-FFF2-40B4-BE49-F238E27FC236}">
                  <a16:creationId xmlns:a16="http://schemas.microsoft.com/office/drawing/2014/main" id="{55C8069F-40F0-4711-B4AF-C0B8A424F25E}"/>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377;p37">
              <a:extLst>
                <a:ext uri="{FF2B5EF4-FFF2-40B4-BE49-F238E27FC236}">
                  <a16:creationId xmlns:a16="http://schemas.microsoft.com/office/drawing/2014/main" id="{0C147708-7789-4431-A9F2-ED77B7457A08}"/>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378;p37">
              <a:extLst>
                <a:ext uri="{FF2B5EF4-FFF2-40B4-BE49-F238E27FC236}">
                  <a16:creationId xmlns:a16="http://schemas.microsoft.com/office/drawing/2014/main" id="{53124D50-52E8-4067-AF68-DAD06C1F2BEA}"/>
                </a:ext>
              </a:extLst>
            </p:cNvPr>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79;p37">
              <a:extLst>
                <a:ext uri="{FF2B5EF4-FFF2-40B4-BE49-F238E27FC236}">
                  <a16:creationId xmlns:a16="http://schemas.microsoft.com/office/drawing/2014/main" id="{CC30FDF4-106A-4552-BA39-A06F3D39C938}"/>
                </a:ext>
              </a:extLst>
            </p:cNvPr>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80;p37">
              <a:extLst>
                <a:ext uri="{FF2B5EF4-FFF2-40B4-BE49-F238E27FC236}">
                  <a16:creationId xmlns:a16="http://schemas.microsoft.com/office/drawing/2014/main" id="{F5FF0402-FB22-4A56-9D95-F1156AC7854E}"/>
                </a:ext>
              </a:extLst>
            </p:cNvPr>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81;p37">
              <a:extLst>
                <a:ext uri="{FF2B5EF4-FFF2-40B4-BE49-F238E27FC236}">
                  <a16:creationId xmlns:a16="http://schemas.microsoft.com/office/drawing/2014/main" id="{F22F8FFD-968D-426B-A1E8-B29FD34151AC}"/>
                </a:ext>
              </a:extLst>
            </p:cNvPr>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82;p37">
              <a:extLst>
                <a:ext uri="{FF2B5EF4-FFF2-40B4-BE49-F238E27FC236}">
                  <a16:creationId xmlns:a16="http://schemas.microsoft.com/office/drawing/2014/main" id="{B296ED4B-1F3A-4E00-917B-A43DCB9826FD}"/>
                </a:ext>
              </a:extLst>
            </p:cNvPr>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83;p37">
              <a:extLst>
                <a:ext uri="{FF2B5EF4-FFF2-40B4-BE49-F238E27FC236}">
                  <a16:creationId xmlns:a16="http://schemas.microsoft.com/office/drawing/2014/main" id="{3990A55E-AC5A-47E3-9E6D-9D42B08FD49C}"/>
                </a:ext>
              </a:extLst>
            </p:cNvPr>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384;p37">
              <a:extLst>
                <a:ext uri="{FF2B5EF4-FFF2-40B4-BE49-F238E27FC236}">
                  <a16:creationId xmlns:a16="http://schemas.microsoft.com/office/drawing/2014/main" id="{B5C3D23E-EB2A-4DC7-ACD3-FB8ED2326AA6}"/>
                </a:ext>
              </a:extLst>
            </p:cNvPr>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385;p37">
              <a:extLst>
                <a:ext uri="{FF2B5EF4-FFF2-40B4-BE49-F238E27FC236}">
                  <a16:creationId xmlns:a16="http://schemas.microsoft.com/office/drawing/2014/main" id="{C05A21A5-0AED-4792-A944-63C5D022BEE1}"/>
                </a:ext>
              </a:extLst>
            </p:cNvPr>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386;p37">
              <a:extLst>
                <a:ext uri="{FF2B5EF4-FFF2-40B4-BE49-F238E27FC236}">
                  <a16:creationId xmlns:a16="http://schemas.microsoft.com/office/drawing/2014/main" id="{52254C1A-D2E3-4C28-A910-3CE463EEFFBF}"/>
                </a:ext>
              </a:extLst>
            </p:cNvPr>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387;p37">
              <a:extLst>
                <a:ext uri="{FF2B5EF4-FFF2-40B4-BE49-F238E27FC236}">
                  <a16:creationId xmlns:a16="http://schemas.microsoft.com/office/drawing/2014/main" id="{72C3CFB0-46C2-4AD1-8D60-9F8777A96A91}"/>
                </a:ext>
              </a:extLst>
            </p:cNvPr>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88;p37">
              <a:extLst>
                <a:ext uri="{FF2B5EF4-FFF2-40B4-BE49-F238E27FC236}">
                  <a16:creationId xmlns:a16="http://schemas.microsoft.com/office/drawing/2014/main" id="{A01D9E6B-47BB-4B7A-B5CE-1B963644B6A0}"/>
                </a:ext>
              </a:extLst>
            </p:cNvPr>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389;p37">
              <a:extLst>
                <a:ext uri="{FF2B5EF4-FFF2-40B4-BE49-F238E27FC236}">
                  <a16:creationId xmlns:a16="http://schemas.microsoft.com/office/drawing/2014/main" id="{3A4F535B-6E33-4FB4-8D06-D9F4CDAEDE3A}"/>
                </a:ext>
              </a:extLst>
            </p:cNvPr>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90;p37">
              <a:extLst>
                <a:ext uri="{FF2B5EF4-FFF2-40B4-BE49-F238E27FC236}">
                  <a16:creationId xmlns:a16="http://schemas.microsoft.com/office/drawing/2014/main" id="{D266FE32-C261-4F51-BCE3-7EE55BECEFB1}"/>
                </a:ext>
              </a:extLst>
            </p:cNvPr>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391;p37">
              <a:extLst>
                <a:ext uri="{FF2B5EF4-FFF2-40B4-BE49-F238E27FC236}">
                  <a16:creationId xmlns:a16="http://schemas.microsoft.com/office/drawing/2014/main" id="{40D48126-59DC-4C5C-B09C-B50C086DDC78}"/>
                </a:ext>
              </a:extLst>
            </p:cNvPr>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92;p37">
              <a:extLst>
                <a:ext uri="{FF2B5EF4-FFF2-40B4-BE49-F238E27FC236}">
                  <a16:creationId xmlns:a16="http://schemas.microsoft.com/office/drawing/2014/main" id="{26AB92F2-F9FA-4911-8C4A-78342A8027DE}"/>
                </a:ext>
              </a:extLst>
            </p:cNvPr>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93;p37">
              <a:extLst>
                <a:ext uri="{FF2B5EF4-FFF2-40B4-BE49-F238E27FC236}">
                  <a16:creationId xmlns:a16="http://schemas.microsoft.com/office/drawing/2014/main" id="{24E63D92-A0B0-4697-920E-6FE4EA48DA1E}"/>
                </a:ext>
              </a:extLst>
            </p:cNvPr>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94;p37">
              <a:extLst>
                <a:ext uri="{FF2B5EF4-FFF2-40B4-BE49-F238E27FC236}">
                  <a16:creationId xmlns:a16="http://schemas.microsoft.com/office/drawing/2014/main" id="{A951BB63-0993-48A1-8E99-456C1167E96F}"/>
                </a:ext>
              </a:extLst>
            </p:cNvPr>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95;p37">
              <a:extLst>
                <a:ext uri="{FF2B5EF4-FFF2-40B4-BE49-F238E27FC236}">
                  <a16:creationId xmlns:a16="http://schemas.microsoft.com/office/drawing/2014/main" id="{95F0ACB4-6F1C-455B-8512-0BEC13432C62}"/>
                </a:ext>
              </a:extLst>
            </p:cNvPr>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96;p37">
              <a:extLst>
                <a:ext uri="{FF2B5EF4-FFF2-40B4-BE49-F238E27FC236}">
                  <a16:creationId xmlns:a16="http://schemas.microsoft.com/office/drawing/2014/main" id="{1B264F80-3F85-42C2-A644-9C6EF6787360}"/>
                </a:ext>
              </a:extLst>
            </p:cNvPr>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97;p37">
              <a:extLst>
                <a:ext uri="{FF2B5EF4-FFF2-40B4-BE49-F238E27FC236}">
                  <a16:creationId xmlns:a16="http://schemas.microsoft.com/office/drawing/2014/main" id="{8B5EFBEA-D674-4396-A13E-2AA8A9D3F330}"/>
                </a:ext>
              </a:extLst>
            </p:cNvPr>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98;p37">
              <a:extLst>
                <a:ext uri="{FF2B5EF4-FFF2-40B4-BE49-F238E27FC236}">
                  <a16:creationId xmlns:a16="http://schemas.microsoft.com/office/drawing/2014/main" id="{7F6F17C1-8F65-4CAA-B027-A3C23F591780}"/>
                </a:ext>
              </a:extLst>
            </p:cNvPr>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99;p37">
              <a:extLst>
                <a:ext uri="{FF2B5EF4-FFF2-40B4-BE49-F238E27FC236}">
                  <a16:creationId xmlns:a16="http://schemas.microsoft.com/office/drawing/2014/main" id="{9855DF30-B587-4F07-BB90-93EB76341777}"/>
                </a:ext>
              </a:extLst>
            </p:cNvPr>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00;p37">
              <a:extLst>
                <a:ext uri="{FF2B5EF4-FFF2-40B4-BE49-F238E27FC236}">
                  <a16:creationId xmlns:a16="http://schemas.microsoft.com/office/drawing/2014/main" id="{F7D06C56-4C51-44C3-850C-C955EC6CA030}"/>
                </a:ext>
              </a:extLst>
            </p:cNvPr>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01;p37">
              <a:extLst>
                <a:ext uri="{FF2B5EF4-FFF2-40B4-BE49-F238E27FC236}">
                  <a16:creationId xmlns:a16="http://schemas.microsoft.com/office/drawing/2014/main" id="{73B1F691-1636-44C1-89D7-00078233C1D5}"/>
                </a:ext>
              </a:extLst>
            </p:cNvPr>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02;p37">
              <a:extLst>
                <a:ext uri="{FF2B5EF4-FFF2-40B4-BE49-F238E27FC236}">
                  <a16:creationId xmlns:a16="http://schemas.microsoft.com/office/drawing/2014/main" id="{E1E2F588-9562-485C-A847-55F14E2415C7}"/>
                </a:ext>
              </a:extLst>
            </p:cNvPr>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03;p37">
              <a:extLst>
                <a:ext uri="{FF2B5EF4-FFF2-40B4-BE49-F238E27FC236}">
                  <a16:creationId xmlns:a16="http://schemas.microsoft.com/office/drawing/2014/main" id="{950F4A40-CBF5-49F6-900E-F5CE63C2232B}"/>
                </a:ext>
              </a:extLst>
            </p:cNvPr>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1262;p36">
            <a:extLst>
              <a:ext uri="{FF2B5EF4-FFF2-40B4-BE49-F238E27FC236}">
                <a16:creationId xmlns:a16="http://schemas.microsoft.com/office/drawing/2014/main" id="{F9B286D3-8D2A-48DD-ADA6-193D8C1AEEC0}"/>
              </a:ext>
            </a:extLst>
          </p:cNvPr>
          <p:cNvSpPr txBox="1">
            <a:spLocks/>
          </p:cNvSpPr>
          <p:nvPr/>
        </p:nvSpPr>
        <p:spPr>
          <a:xfrm>
            <a:off x="7175873" y="341327"/>
            <a:ext cx="2692372"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Progress</a:t>
            </a:r>
          </a:p>
        </p:txBody>
      </p:sp>
      <p:sp>
        <p:nvSpPr>
          <p:cNvPr id="230" name="Google Shape;1274;p36">
            <a:extLst>
              <a:ext uri="{FF2B5EF4-FFF2-40B4-BE49-F238E27FC236}">
                <a16:creationId xmlns:a16="http://schemas.microsoft.com/office/drawing/2014/main" id="{7BE0D53C-9338-4C92-BF6D-6B499E710081}"/>
              </a:ext>
            </a:extLst>
          </p:cNvPr>
          <p:cNvSpPr txBox="1">
            <a:spLocks/>
          </p:cNvSpPr>
          <p:nvPr/>
        </p:nvSpPr>
        <p:spPr>
          <a:xfrm>
            <a:off x="8144359" y="91266"/>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04</a:t>
            </a:r>
            <a:endParaRPr lang="en" dirty="0">
              <a:solidFill>
                <a:schemeClr val="accent1"/>
              </a:solidFill>
              <a:latin typeface="Lilita One" panose="020B0604020202020204" charset="0"/>
            </a:endParaRPr>
          </a:p>
        </p:txBody>
      </p:sp>
      <p:sp>
        <p:nvSpPr>
          <p:cNvPr id="233" name="Google Shape;7746;p65">
            <a:extLst>
              <a:ext uri="{FF2B5EF4-FFF2-40B4-BE49-F238E27FC236}">
                <a16:creationId xmlns:a16="http://schemas.microsoft.com/office/drawing/2014/main" id="{54F3C8E1-BF5F-4674-B60C-CAF97E5F7197}"/>
              </a:ext>
            </a:extLst>
          </p:cNvPr>
          <p:cNvSpPr/>
          <p:nvPr/>
        </p:nvSpPr>
        <p:spPr>
          <a:xfrm flipH="1">
            <a:off x="537482" y="124391"/>
            <a:ext cx="295946" cy="43387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262;p36">
            <a:extLst>
              <a:ext uri="{FF2B5EF4-FFF2-40B4-BE49-F238E27FC236}">
                <a16:creationId xmlns:a16="http://schemas.microsoft.com/office/drawing/2014/main" id="{1024F06D-B541-4858-85E2-CC3A46C9617C}"/>
              </a:ext>
            </a:extLst>
          </p:cNvPr>
          <p:cNvSpPr txBox="1">
            <a:spLocks/>
          </p:cNvSpPr>
          <p:nvPr/>
        </p:nvSpPr>
        <p:spPr>
          <a:xfrm>
            <a:off x="801761" y="238838"/>
            <a:ext cx="2692372"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dirty="0"/>
              <a:t>HERE WE ARE</a:t>
            </a:r>
          </a:p>
        </p:txBody>
      </p:sp>
      <p:grpSp>
        <p:nvGrpSpPr>
          <p:cNvPr id="235" name="Google Shape;2591;p53">
            <a:extLst>
              <a:ext uri="{FF2B5EF4-FFF2-40B4-BE49-F238E27FC236}">
                <a16:creationId xmlns:a16="http://schemas.microsoft.com/office/drawing/2014/main" id="{E263DC10-78BB-4A7A-9003-4FC8801E0F98}"/>
              </a:ext>
            </a:extLst>
          </p:cNvPr>
          <p:cNvGrpSpPr/>
          <p:nvPr/>
        </p:nvGrpSpPr>
        <p:grpSpPr>
          <a:xfrm>
            <a:off x="883403" y="4856262"/>
            <a:ext cx="4848640" cy="111510"/>
            <a:chOff x="1013157" y="1512733"/>
            <a:chExt cx="6344201" cy="242261"/>
          </a:xfrm>
        </p:grpSpPr>
        <p:sp>
          <p:nvSpPr>
            <p:cNvPr id="236" name="Google Shape;2592;p53">
              <a:extLst>
                <a:ext uri="{FF2B5EF4-FFF2-40B4-BE49-F238E27FC236}">
                  <a16:creationId xmlns:a16="http://schemas.microsoft.com/office/drawing/2014/main" id="{20011E75-08EA-4BA8-BCBC-98E1704DC79D}"/>
                </a:ext>
              </a:extLst>
            </p:cNvPr>
            <p:cNvSpPr/>
            <p:nvPr/>
          </p:nvSpPr>
          <p:spPr>
            <a:xfrm>
              <a:off x="1013157" y="1512733"/>
              <a:ext cx="6344201" cy="242074"/>
            </a:xfrm>
            <a:custGeom>
              <a:avLst/>
              <a:gdLst/>
              <a:ahLst/>
              <a:cxnLst/>
              <a:rect l="l" t="t" r="r" b="b"/>
              <a:pathLst>
                <a:path w="197947" h="7553" extrusionOk="0">
                  <a:moveTo>
                    <a:pt x="5631" y="0"/>
                  </a:moveTo>
                  <a:cubicBezTo>
                    <a:pt x="2523" y="0"/>
                    <a:pt x="0" y="1621"/>
                    <a:pt x="0" y="3626"/>
                  </a:cubicBezTo>
                  <a:lnTo>
                    <a:pt x="0" y="3927"/>
                  </a:lnTo>
                  <a:cubicBezTo>
                    <a:pt x="0" y="5932"/>
                    <a:pt x="2523" y="7552"/>
                    <a:pt x="5631" y="7552"/>
                  </a:cubicBezTo>
                  <a:lnTo>
                    <a:pt x="192316" y="7552"/>
                  </a:lnTo>
                  <a:cubicBezTo>
                    <a:pt x="195424" y="7552"/>
                    <a:pt x="197947" y="5932"/>
                    <a:pt x="197947" y="3927"/>
                  </a:cubicBezTo>
                  <a:lnTo>
                    <a:pt x="197947" y="3626"/>
                  </a:lnTo>
                  <a:cubicBezTo>
                    <a:pt x="197947" y="1621"/>
                    <a:pt x="195424" y="0"/>
                    <a:pt x="19231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93;p53">
              <a:extLst>
                <a:ext uri="{FF2B5EF4-FFF2-40B4-BE49-F238E27FC236}">
                  <a16:creationId xmlns:a16="http://schemas.microsoft.com/office/drawing/2014/main" id="{747C29DF-F381-4E9E-A543-AD093E4F8753}"/>
                </a:ext>
              </a:extLst>
            </p:cNvPr>
            <p:cNvSpPr/>
            <p:nvPr/>
          </p:nvSpPr>
          <p:spPr>
            <a:xfrm>
              <a:off x="5771140" y="1512921"/>
              <a:ext cx="1586219" cy="242074"/>
            </a:xfrm>
            <a:custGeom>
              <a:avLst/>
              <a:gdLst/>
              <a:ahLst/>
              <a:cxnLst/>
              <a:rect l="l" t="t" r="r" b="b"/>
              <a:pathLst>
                <a:path w="49492" h="7553" extrusionOk="0">
                  <a:moveTo>
                    <a:pt x="1" y="0"/>
                  </a:moveTo>
                  <a:lnTo>
                    <a:pt x="1" y="7552"/>
                  </a:lnTo>
                  <a:lnTo>
                    <a:pt x="43861" y="7552"/>
                  </a:lnTo>
                  <a:cubicBezTo>
                    <a:pt x="46969" y="7552"/>
                    <a:pt x="49492" y="5932"/>
                    <a:pt x="49492" y="3927"/>
                  </a:cubicBezTo>
                  <a:lnTo>
                    <a:pt x="49492" y="3626"/>
                  </a:lnTo>
                  <a:cubicBezTo>
                    <a:pt x="49492" y="1621"/>
                    <a:pt x="46969" y="0"/>
                    <a:pt x="43861" y="0"/>
                  </a:cubicBezTo>
                  <a:close/>
                </a:path>
              </a:pathLst>
            </a:cu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94;p53">
              <a:extLst>
                <a:ext uri="{FF2B5EF4-FFF2-40B4-BE49-F238E27FC236}">
                  <a16:creationId xmlns:a16="http://schemas.microsoft.com/office/drawing/2014/main" id="{FA970E28-39CD-43C4-839D-7209298AF574}"/>
                </a:ext>
              </a:extLst>
            </p:cNvPr>
            <p:cNvSpPr/>
            <p:nvPr/>
          </p:nvSpPr>
          <p:spPr>
            <a:xfrm>
              <a:off x="1013157" y="1512921"/>
              <a:ext cx="1588879" cy="242074"/>
            </a:xfrm>
            <a:custGeom>
              <a:avLst/>
              <a:gdLst/>
              <a:ahLst/>
              <a:cxnLst/>
              <a:rect l="l" t="t" r="r" b="b"/>
              <a:pathLst>
                <a:path w="49575" h="7553" extrusionOk="0">
                  <a:moveTo>
                    <a:pt x="5631" y="0"/>
                  </a:moveTo>
                  <a:cubicBezTo>
                    <a:pt x="2523" y="0"/>
                    <a:pt x="0" y="1621"/>
                    <a:pt x="0" y="3626"/>
                  </a:cubicBezTo>
                  <a:lnTo>
                    <a:pt x="0" y="3927"/>
                  </a:lnTo>
                  <a:cubicBezTo>
                    <a:pt x="0" y="5932"/>
                    <a:pt x="2523" y="7552"/>
                    <a:pt x="5631" y="7552"/>
                  </a:cubicBezTo>
                  <a:lnTo>
                    <a:pt x="49575" y="7552"/>
                  </a:lnTo>
                  <a:lnTo>
                    <a:pt x="49575"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95;p53">
              <a:extLst>
                <a:ext uri="{FF2B5EF4-FFF2-40B4-BE49-F238E27FC236}">
                  <a16:creationId xmlns:a16="http://schemas.microsoft.com/office/drawing/2014/main" id="{75CEEA3B-40EA-4521-B89A-5F288354D717}"/>
                </a:ext>
              </a:extLst>
            </p:cNvPr>
            <p:cNvSpPr/>
            <p:nvPr/>
          </p:nvSpPr>
          <p:spPr>
            <a:xfrm>
              <a:off x="2602004" y="1512921"/>
              <a:ext cx="1588879" cy="242074"/>
            </a:xfrm>
            <a:custGeom>
              <a:avLst/>
              <a:gdLst/>
              <a:ahLst/>
              <a:cxnLst/>
              <a:rect l="l" t="t" r="r" b="b"/>
              <a:pathLst>
                <a:path w="49575" h="7553" extrusionOk="0">
                  <a:moveTo>
                    <a:pt x="1" y="0"/>
                  </a:moveTo>
                  <a:lnTo>
                    <a:pt x="1" y="7552"/>
                  </a:lnTo>
                  <a:lnTo>
                    <a:pt x="49575" y="7552"/>
                  </a:lnTo>
                  <a:lnTo>
                    <a:pt x="49575" y="0"/>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96;p53">
              <a:extLst>
                <a:ext uri="{FF2B5EF4-FFF2-40B4-BE49-F238E27FC236}">
                  <a16:creationId xmlns:a16="http://schemas.microsoft.com/office/drawing/2014/main" id="{89A9EB86-5BDF-4224-907F-9016B694787B}"/>
                </a:ext>
              </a:extLst>
            </p:cNvPr>
            <p:cNvSpPr/>
            <p:nvPr/>
          </p:nvSpPr>
          <p:spPr>
            <a:xfrm>
              <a:off x="4187646" y="1512921"/>
              <a:ext cx="1586219" cy="242074"/>
            </a:xfrm>
            <a:custGeom>
              <a:avLst/>
              <a:gdLst/>
              <a:ahLst/>
              <a:cxnLst/>
              <a:rect l="l" t="t" r="r" b="b"/>
              <a:pathLst>
                <a:path w="49492" h="7553" extrusionOk="0">
                  <a:moveTo>
                    <a:pt x="1" y="0"/>
                  </a:moveTo>
                  <a:lnTo>
                    <a:pt x="1" y="7552"/>
                  </a:lnTo>
                  <a:lnTo>
                    <a:pt x="49491" y="7552"/>
                  </a:lnTo>
                  <a:lnTo>
                    <a:pt x="4949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596;p53">
            <a:extLst>
              <a:ext uri="{FF2B5EF4-FFF2-40B4-BE49-F238E27FC236}">
                <a16:creationId xmlns:a16="http://schemas.microsoft.com/office/drawing/2014/main" id="{ABF4B82E-2187-4B79-8434-B81B41CEA00E}"/>
              </a:ext>
            </a:extLst>
          </p:cNvPr>
          <p:cNvSpPr/>
          <p:nvPr/>
        </p:nvSpPr>
        <p:spPr>
          <a:xfrm>
            <a:off x="8522059" y="874794"/>
            <a:ext cx="244856" cy="87732"/>
          </a:xfrm>
          <a:custGeom>
            <a:avLst/>
            <a:gdLst/>
            <a:ahLst/>
            <a:cxnLst/>
            <a:rect l="l" t="t" r="r" b="b"/>
            <a:pathLst>
              <a:path w="49492" h="7553" extrusionOk="0">
                <a:moveTo>
                  <a:pt x="1" y="0"/>
                </a:moveTo>
                <a:lnTo>
                  <a:pt x="1" y="7552"/>
                </a:lnTo>
                <a:lnTo>
                  <a:pt x="49491" y="7552"/>
                </a:lnTo>
                <a:lnTo>
                  <a:pt x="4949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96;p53">
            <a:extLst>
              <a:ext uri="{FF2B5EF4-FFF2-40B4-BE49-F238E27FC236}">
                <a16:creationId xmlns:a16="http://schemas.microsoft.com/office/drawing/2014/main" id="{E91FC048-F56E-42A4-8100-71C002282B41}"/>
              </a:ext>
            </a:extLst>
          </p:cNvPr>
          <p:cNvSpPr/>
          <p:nvPr/>
        </p:nvSpPr>
        <p:spPr>
          <a:xfrm>
            <a:off x="990288" y="4414125"/>
            <a:ext cx="256530" cy="99839"/>
          </a:xfrm>
          <a:custGeom>
            <a:avLst/>
            <a:gdLst/>
            <a:ahLst/>
            <a:cxnLst/>
            <a:rect l="l" t="t" r="r" b="b"/>
            <a:pathLst>
              <a:path w="49492" h="7553" extrusionOk="0">
                <a:moveTo>
                  <a:pt x="1" y="0"/>
                </a:moveTo>
                <a:lnTo>
                  <a:pt x="1" y="7552"/>
                </a:lnTo>
                <a:lnTo>
                  <a:pt x="49491" y="7552"/>
                </a:lnTo>
                <a:lnTo>
                  <a:pt x="49491"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Picture 149">
            <a:extLst>
              <a:ext uri="{FF2B5EF4-FFF2-40B4-BE49-F238E27FC236}">
                <a16:creationId xmlns:a16="http://schemas.microsoft.com/office/drawing/2014/main" id="{6C67D91E-F118-4ABA-AB58-28489C5FCC78}"/>
              </a:ext>
            </a:extLst>
          </p:cNvPr>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l="7507" t="3411" r="-911" b="5870"/>
          <a:stretch/>
        </p:blipFill>
        <p:spPr bwMode="auto">
          <a:xfrm>
            <a:off x="1674074" y="918660"/>
            <a:ext cx="6587670" cy="3836352"/>
          </a:xfrm>
          <a:prstGeom prst="rect">
            <a:avLst/>
          </a:prstGeom>
          <a:noFill/>
          <a:ln>
            <a:noFill/>
          </a:ln>
          <a:extLst>
            <a:ext uri="{53640926-AAD7-44D8-BBD7-CCE9431645EC}">
              <a14:shadowObscured xmlns:a14="http://schemas.microsoft.com/office/drawing/2010/main"/>
            </a:ext>
          </a:extLst>
        </p:spPr>
      </p:pic>
      <p:grpSp>
        <p:nvGrpSpPr>
          <p:cNvPr id="151" name="Group 150">
            <a:extLst>
              <a:ext uri="{FF2B5EF4-FFF2-40B4-BE49-F238E27FC236}">
                <a16:creationId xmlns:a16="http://schemas.microsoft.com/office/drawing/2014/main" id="{BC233821-8DEB-4050-9DB8-17D0D73CA78D}"/>
              </a:ext>
            </a:extLst>
          </p:cNvPr>
          <p:cNvGrpSpPr/>
          <p:nvPr/>
        </p:nvGrpSpPr>
        <p:grpSpPr>
          <a:xfrm>
            <a:off x="1154105" y="1540236"/>
            <a:ext cx="6784866" cy="3182896"/>
            <a:chOff x="-352436" y="0"/>
            <a:chExt cx="6785211" cy="3183300"/>
          </a:xfrm>
        </p:grpSpPr>
        <p:sp>
          <p:nvSpPr>
            <p:cNvPr id="152" name="Speech Bubble: Rectangle with Corners Rounded 151">
              <a:extLst>
                <a:ext uri="{FF2B5EF4-FFF2-40B4-BE49-F238E27FC236}">
                  <a16:creationId xmlns:a16="http://schemas.microsoft.com/office/drawing/2014/main" id="{D69A49F3-4659-4F17-953F-8C4A3B9C37F6}"/>
                </a:ext>
              </a:extLst>
            </p:cNvPr>
            <p:cNvSpPr/>
            <p:nvPr/>
          </p:nvSpPr>
          <p:spPr>
            <a:xfrm>
              <a:off x="399881" y="484176"/>
              <a:ext cx="1031372" cy="612453"/>
            </a:xfrm>
            <a:prstGeom prst="wedgeRoundRectCallout">
              <a:avLst>
                <a:gd name="adj1" fmla="val 39042"/>
                <a:gd name="adj2" fmla="val 79142"/>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a:solidFill>
                    <a:srgbClr val="0D0D0D"/>
                  </a:solidFill>
                  <a:effectLst/>
                  <a:latin typeface="Times New Roman" panose="02020603050405020304" pitchFamily="18" charset="0"/>
                  <a:ea typeface="Times New Roman" panose="02020603050405020304" pitchFamily="18" charset="0"/>
                </a:rPr>
                <a:t>Remote Device</a:t>
              </a:r>
              <a:br>
                <a:rPr lang="en-GB" sz="800">
                  <a:solidFill>
                    <a:srgbClr val="0D0D0D"/>
                  </a:solidFill>
                  <a:effectLst/>
                  <a:latin typeface="Times New Roman" panose="02020603050405020304" pitchFamily="18" charset="0"/>
                  <a:ea typeface="Times New Roman" panose="02020603050405020304" pitchFamily="18" charset="0"/>
                </a:rPr>
              </a:br>
              <a:r>
                <a:rPr lang="en-GB" sz="800">
                  <a:solidFill>
                    <a:srgbClr val="0D0D0D"/>
                  </a:solidFill>
                  <a:effectLst/>
                  <a:latin typeface="Times New Roman" panose="02020603050405020304" pitchFamily="18" charset="0"/>
                  <a:ea typeface="Times New Roman" panose="02020603050405020304" pitchFamily="18" charset="0"/>
                </a:rPr>
                <a:t>Controller</a:t>
              </a:r>
              <a:endParaRPr lang="en-IE" sz="1100">
                <a:effectLst/>
                <a:latin typeface="Times New Roman" panose="02020603050405020304" pitchFamily="18" charset="0"/>
                <a:ea typeface="Times New Roman" panose="02020603050405020304" pitchFamily="18" charset="0"/>
              </a:endParaRPr>
            </a:p>
          </p:txBody>
        </p:sp>
        <p:sp>
          <p:nvSpPr>
            <p:cNvPr id="153" name="Speech Bubble: Rectangle with Corners Rounded 152">
              <a:extLst>
                <a:ext uri="{FF2B5EF4-FFF2-40B4-BE49-F238E27FC236}">
                  <a16:creationId xmlns:a16="http://schemas.microsoft.com/office/drawing/2014/main" id="{7F624651-7250-489D-8906-599596A348FE}"/>
                </a:ext>
              </a:extLst>
            </p:cNvPr>
            <p:cNvSpPr/>
            <p:nvPr/>
          </p:nvSpPr>
          <p:spPr>
            <a:xfrm>
              <a:off x="-352436" y="1484138"/>
              <a:ext cx="1126541" cy="413512"/>
            </a:xfrm>
            <a:prstGeom prst="wedgeRoundRectCallout">
              <a:avLst>
                <a:gd name="adj1" fmla="val 62041"/>
                <a:gd name="adj2" fmla="val 66241"/>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dirty="0">
                  <a:solidFill>
                    <a:srgbClr val="0D0D0D"/>
                  </a:solidFill>
                  <a:effectLst/>
                  <a:latin typeface="Times New Roman" panose="02020603050405020304" pitchFamily="18" charset="0"/>
                  <a:ea typeface="Times New Roman" panose="02020603050405020304" pitchFamily="18" charset="0"/>
                </a:rPr>
                <a:t>Relay Switch </a:t>
              </a:r>
              <a:br>
                <a:rPr lang="en-GB" sz="800" dirty="0">
                  <a:solidFill>
                    <a:srgbClr val="0D0D0D"/>
                  </a:solidFill>
                  <a:effectLst/>
                  <a:latin typeface="Times New Roman" panose="02020603050405020304" pitchFamily="18" charset="0"/>
                  <a:ea typeface="Times New Roman" panose="02020603050405020304" pitchFamily="18" charset="0"/>
                </a:rPr>
              </a:br>
              <a:r>
                <a:rPr lang="en-GB" sz="800" dirty="0">
                  <a:solidFill>
                    <a:srgbClr val="0D0D0D"/>
                  </a:solidFill>
                  <a:effectLst/>
                  <a:latin typeface="Times New Roman" panose="02020603050405020304" pitchFamily="18" charset="0"/>
                  <a:ea typeface="Times New Roman" panose="02020603050405020304" pitchFamily="18" charset="0"/>
                </a:rPr>
                <a:t>Module 1</a:t>
              </a:r>
              <a:endParaRPr lang="en-IE" sz="1100" dirty="0">
                <a:effectLst/>
                <a:latin typeface="Times New Roman" panose="02020603050405020304" pitchFamily="18" charset="0"/>
                <a:ea typeface="Times New Roman" panose="02020603050405020304" pitchFamily="18" charset="0"/>
              </a:endParaRPr>
            </a:p>
          </p:txBody>
        </p:sp>
        <p:sp>
          <p:nvSpPr>
            <p:cNvPr id="154" name="Speech Bubble: Rectangle with Corners Rounded 153">
              <a:extLst>
                <a:ext uri="{FF2B5EF4-FFF2-40B4-BE49-F238E27FC236}">
                  <a16:creationId xmlns:a16="http://schemas.microsoft.com/office/drawing/2014/main" id="{56360C71-7E89-4314-B137-30EB08980C22}"/>
                </a:ext>
              </a:extLst>
            </p:cNvPr>
            <p:cNvSpPr/>
            <p:nvPr/>
          </p:nvSpPr>
          <p:spPr>
            <a:xfrm>
              <a:off x="2220549" y="1131443"/>
              <a:ext cx="561975" cy="333375"/>
            </a:xfrm>
            <a:prstGeom prst="wedgeRoundRectCallout">
              <a:avLst>
                <a:gd name="adj1" fmla="val -38777"/>
                <a:gd name="adj2" fmla="val 91067"/>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a:solidFill>
                    <a:srgbClr val="0D0D0D"/>
                  </a:solidFill>
                  <a:effectLst/>
                  <a:latin typeface="Times New Roman" panose="02020603050405020304" pitchFamily="18" charset="0"/>
                  <a:ea typeface="Times New Roman" panose="02020603050405020304" pitchFamily="18" charset="0"/>
                </a:rPr>
                <a:t>LED 1</a:t>
              </a:r>
              <a:endParaRPr lang="en-IE" sz="1100">
                <a:effectLst/>
                <a:latin typeface="Times New Roman" panose="02020603050405020304" pitchFamily="18" charset="0"/>
                <a:ea typeface="Times New Roman" panose="02020603050405020304" pitchFamily="18" charset="0"/>
              </a:endParaRPr>
            </a:p>
          </p:txBody>
        </p:sp>
        <p:sp>
          <p:nvSpPr>
            <p:cNvPr id="155" name="Speech Bubble: Rectangle with Corners Rounded 154">
              <a:extLst>
                <a:ext uri="{FF2B5EF4-FFF2-40B4-BE49-F238E27FC236}">
                  <a16:creationId xmlns:a16="http://schemas.microsoft.com/office/drawing/2014/main" id="{96F18F19-B345-4E89-BDB1-8A115D86948C}"/>
                </a:ext>
              </a:extLst>
            </p:cNvPr>
            <p:cNvSpPr/>
            <p:nvPr/>
          </p:nvSpPr>
          <p:spPr>
            <a:xfrm>
              <a:off x="1502319" y="2740511"/>
              <a:ext cx="1031240" cy="421005"/>
            </a:xfrm>
            <a:prstGeom prst="wedgeRoundRectCallout">
              <a:avLst>
                <a:gd name="adj1" fmla="val 49474"/>
                <a:gd name="adj2" fmla="val -146726"/>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a:solidFill>
                    <a:srgbClr val="0D0D0D"/>
                  </a:solidFill>
                  <a:effectLst/>
                  <a:latin typeface="Times New Roman" panose="02020603050405020304" pitchFamily="18" charset="0"/>
                  <a:ea typeface="Times New Roman" panose="02020603050405020304" pitchFamily="18" charset="0"/>
                </a:rPr>
                <a:t>Sensor Node 1</a:t>
              </a:r>
              <a:endParaRPr lang="en-IE" sz="1100">
                <a:effectLst/>
                <a:latin typeface="Times New Roman" panose="02020603050405020304" pitchFamily="18" charset="0"/>
                <a:ea typeface="Times New Roman" panose="02020603050405020304" pitchFamily="18" charset="0"/>
              </a:endParaRPr>
            </a:p>
          </p:txBody>
        </p:sp>
        <p:sp>
          <p:nvSpPr>
            <p:cNvPr id="156" name="Speech Bubble: Rectangle with Corners Rounded 155">
              <a:extLst>
                <a:ext uri="{FF2B5EF4-FFF2-40B4-BE49-F238E27FC236}">
                  <a16:creationId xmlns:a16="http://schemas.microsoft.com/office/drawing/2014/main" id="{9F72541F-374A-4C35-82F6-966700A548BB}"/>
                </a:ext>
              </a:extLst>
            </p:cNvPr>
            <p:cNvSpPr/>
            <p:nvPr/>
          </p:nvSpPr>
          <p:spPr>
            <a:xfrm>
              <a:off x="255477" y="2714035"/>
              <a:ext cx="1086485" cy="469265"/>
            </a:xfrm>
            <a:prstGeom prst="wedgeRoundRectCallout">
              <a:avLst>
                <a:gd name="adj1" fmla="val 105130"/>
                <a:gd name="adj2" fmla="val -151915"/>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a:solidFill>
                    <a:srgbClr val="0D0D0D"/>
                  </a:solidFill>
                  <a:effectLst/>
                  <a:latin typeface="Times New Roman" panose="02020603050405020304" pitchFamily="18" charset="0"/>
                  <a:ea typeface="Times New Roman" panose="02020603050405020304" pitchFamily="18" charset="0"/>
                </a:rPr>
                <a:t>Temperature &amp; Humidity Sensor 1</a:t>
              </a:r>
              <a:endParaRPr lang="en-IE" sz="1100">
                <a:effectLst/>
                <a:latin typeface="Times New Roman" panose="02020603050405020304" pitchFamily="18" charset="0"/>
                <a:ea typeface="Times New Roman" panose="02020603050405020304" pitchFamily="18" charset="0"/>
              </a:endParaRPr>
            </a:p>
          </p:txBody>
        </p:sp>
        <p:sp>
          <p:nvSpPr>
            <p:cNvPr id="157" name="Speech Bubble: Rectangle with Corners Rounded 156">
              <a:extLst>
                <a:ext uri="{FF2B5EF4-FFF2-40B4-BE49-F238E27FC236}">
                  <a16:creationId xmlns:a16="http://schemas.microsoft.com/office/drawing/2014/main" id="{CD05FBAE-EF23-480F-BCD7-473F279FEDC1}"/>
                </a:ext>
              </a:extLst>
            </p:cNvPr>
            <p:cNvSpPr/>
            <p:nvPr/>
          </p:nvSpPr>
          <p:spPr>
            <a:xfrm>
              <a:off x="3925853" y="1486107"/>
              <a:ext cx="956310" cy="409575"/>
            </a:xfrm>
            <a:prstGeom prst="wedgeRoundRectCallout">
              <a:avLst>
                <a:gd name="adj1" fmla="val -96950"/>
                <a:gd name="adj2" fmla="val -24772"/>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a:solidFill>
                    <a:srgbClr val="0D0D0D"/>
                  </a:solidFill>
                  <a:effectLst/>
                  <a:latin typeface="Times New Roman" panose="02020603050405020304" pitchFamily="18" charset="0"/>
                  <a:ea typeface="Times New Roman" panose="02020603050405020304" pitchFamily="18" charset="0"/>
                </a:rPr>
                <a:t>Sensor Node 2</a:t>
              </a:r>
              <a:endParaRPr lang="en-IE" sz="1100">
                <a:effectLst/>
                <a:latin typeface="Times New Roman" panose="02020603050405020304" pitchFamily="18" charset="0"/>
                <a:ea typeface="Times New Roman" panose="02020603050405020304" pitchFamily="18" charset="0"/>
              </a:endParaRPr>
            </a:p>
          </p:txBody>
        </p:sp>
        <p:sp>
          <p:nvSpPr>
            <p:cNvPr id="159" name="Speech Bubble: Rectangle with Corners Rounded 158">
              <a:extLst>
                <a:ext uri="{FF2B5EF4-FFF2-40B4-BE49-F238E27FC236}">
                  <a16:creationId xmlns:a16="http://schemas.microsoft.com/office/drawing/2014/main" id="{EE48C813-BA28-402F-9754-89E3345EFADA}"/>
                </a:ext>
              </a:extLst>
            </p:cNvPr>
            <p:cNvSpPr/>
            <p:nvPr/>
          </p:nvSpPr>
          <p:spPr>
            <a:xfrm>
              <a:off x="1987508" y="333401"/>
              <a:ext cx="956310" cy="409575"/>
            </a:xfrm>
            <a:prstGeom prst="wedgeRoundRectCallout">
              <a:avLst>
                <a:gd name="adj1" fmla="val 47012"/>
                <a:gd name="adj2" fmla="val 128049"/>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dirty="0">
                  <a:solidFill>
                    <a:srgbClr val="0D0D0D"/>
                  </a:solidFill>
                  <a:effectLst/>
                  <a:latin typeface="Times New Roman" panose="02020603050405020304" pitchFamily="18" charset="0"/>
                  <a:ea typeface="Times New Roman" panose="02020603050405020304" pitchFamily="18" charset="0"/>
                </a:rPr>
                <a:t>Relay Switch </a:t>
              </a:r>
              <a:br>
                <a:rPr lang="en-GB" sz="800" dirty="0">
                  <a:solidFill>
                    <a:srgbClr val="0D0D0D"/>
                  </a:solidFill>
                  <a:effectLst/>
                  <a:latin typeface="Times New Roman" panose="02020603050405020304" pitchFamily="18" charset="0"/>
                  <a:ea typeface="Times New Roman" panose="02020603050405020304" pitchFamily="18" charset="0"/>
                </a:rPr>
              </a:br>
              <a:r>
                <a:rPr lang="en-GB" sz="800" dirty="0">
                  <a:solidFill>
                    <a:srgbClr val="0D0D0D"/>
                  </a:solidFill>
                  <a:effectLst/>
                  <a:latin typeface="Times New Roman" panose="02020603050405020304" pitchFamily="18" charset="0"/>
                  <a:ea typeface="Times New Roman" panose="02020603050405020304" pitchFamily="18" charset="0"/>
                </a:rPr>
                <a:t>Module 2</a:t>
              </a:r>
              <a:endParaRPr lang="en-IE" sz="1100" dirty="0">
                <a:effectLst/>
                <a:latin typeface="Times New Roman" panose="02020603050405020304" pitchFamily="18" charset="0"/>
                <a:ea typeface="Times New Roman" panose="02020603050405020304" pitchFamily="18" charset="0"/>
              </a:endParaRPr>
            </a:p>
            <a:p>
              <a:pPr algn="ctr"/>
              <a:r>
                <a:rPr lang="en-GB" sz="800" dirty="0">
                  <a:solidFill>
                    <a:srgbClr val="0D0D0D"/>
                  </a:solidFill>
                  <a:effectLst/>
                  <a:latin typeface="Times New Roman" panose="02020603050405020304" pitchFamily="18" charset="0"/>
                  <a:ea typeface="Times New Roman" panose="02020603050405020304" pitchFamily="18" charset="0"/>
                </a:rPr>
                <a:t> </a:t>
              </a:r>
              <a:endParaRPr lang="en-IE" sz="1100" dirty="0">
                <a:effectLst/>
                <a:latin typeface="Times New Roman" panose="02020603050405020304" pitchFamily="18" charset="0"/>
                <a:ea typeface="Times New Roman" panose="02020603050405020304" pitchFamily="18" charset="0"/>
              </a:endParaRPr>
            </a:p>
          </p:txBody>
        </p:sp>
        <p:sp>
          <p:nvSpPr>
            <p:cNvPr id="160" name="Speech Bubble: Rectangle with Corners Rounded 159">
              <a:extLst>
                <a:ext uri="{FF2B5EF4-FFF2-40B4-BE49-F238E27FC236}">
                  <a16:creationId xmlns:a16="http://schemas.microsoft.com/office/drawing/2014/main" id="{760B339A-4C90-486D-BC09-E250381211DB}"/>
                </a:ext>
              </a:extLst>
            </p:cNvPr>
            <p:cNvSpPr/>
            <p:nvPr/>
          </p:nvSpPr>
          <p:spPr>
            <a:xfrm>
              <a:off x="3216965" y="0"/>
              <a:ext cx="561975" cy="333375"/>
            </a:xfrm>
            <a:prstGeom prst="wedgeRoundRectCallout">
              <a:avLst>
                <a:gd name="adj1" fmla="val -62207"/>
                <a:gd name="adj2" fmla="val 102038"/>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a:solidFill>
                    <a:srgbClr val="0D0D0D"/>
                  </a:solidFill>
                  <a:effectLst/>
                  <a:latin typeface="Times New Roman" panose="02020603050405020304" pitchFamily="18" charset="0"/>
                  <a:ea typeface="Times New Roman" panose="02020603050405020304" pitchFamily="18" charset="0"/>
                </a:rPr>
                <a:t>LED 2</a:t>
              </a:r>
              <a:endParaRPr lang="en-IE" sz="1100">
                <a:effectLst/>
                <a:latin typeface="Times New Roman" panose="02020603050405020304" pitchFamily="18" charset="0"/>
                <a:ea typeface="Times New Roman" panose="02020603050405020304" pitchFamily="18" charset="0"/>
              </a:endParaRPr>
            </a:p>
          </p:txBody>
        </p:sp>
        <p:sp>
          <p:nvSpPr>
            <p:cNvPr id="161" name="Speech Bubble: Rectangle with Corners Rounded 160">
              <a:extLst>
                <a:ext uri="{FF2B5EF4-FFF2-40B4-BE49-F238E27FC236}">
                  <a16:creationId xmlns:a16="http://schemas.microsoft.com/office/drawing/2014/main" id="{588B0666-C0FD-4FE0-8BE4-50ECA5AC79BB}"/>
                </a:ext>
              </a:extLst>
            </p:cNvPr>
            <p:cNvSpPr/>
            <p:nvPr/>
          </p:nvSpPr>
          <p:spPr>
            <a:xfrm>
              <a:off x="4858293" y="2682151"/>
              <a:ext cx="1031240" cy="421005"/>
            </a:xfrm>
            <a:prstGeom prst="wedgeRoundRectCallout">
              <a:avLst>
                <a:gd name="adj1" fmla="val -57965"/>
                <a:gd name="adj2" fmla="val -110455"/>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a:solidFill>
                    <a:srgbClr val="0D0D0D"/>
                  </a:solidFill>
                  <a:effectLst/>
                  <a:latin typeface="Times New Roman" panose="02020603050405020304" pitchFamily="18" charset="0"/>
                  <a:ea typeface="Times New Roman" panose="02020603050405020304" pitchFamily="18" charset="0"/>
                </a:rPr>
                <a:t>Base Station</a:t>
              </a:r>
              <a:endParaRPr lang="en-IE" sz="1100">
                <a:effectLst/>
                <a:latin typeface="Times New Roman" panose="02020603050405020304" pitchFamily="18" charset="0"/>
                <a:ea typeface="Times New Roman" panose="02020603050405020304" pitchFamily="18" charset="0"/>
              </a:endParaRPr>
            </a:p>
          </p:txBody>
        </p:sp>
        <p:sp>
          <p:nvSpPr>
            <p:cNvPr id="162" name="Speech Bubble: Rectangle with Corners Rounded 161">
              <a:extLst>
                <a:ext uri="{FF2B5EF4-FFF2-40B4-BE49-F238E27FC236}">
                  <a16:creationId xmlns:a16="http://schemas.microsoft.com/office/drawing/2014/main" id="{51DF2C68-774E-49DC-919D-4187754F92C5}"/>
                </a:ext>
              </a:extLst>
            </p:cNvPr>
            <p:cNvSpPr/>
            <p:nvPr/>
          </p:nvSpPr>
          <p:spPr>
            <a:xfrm>
              <a:off x="5346290" y="753211"/>
              <a:ext cx="1086485" cy="593090"/>
            </a:xfrm>
            <a:prstGeom prst="wedgeRoundRectCallout">
              <a:avLst>
                <a:gd name="adj1" fmla="val -120507"/>
                <a:gd name="adj2" fmla="val 7398"/>
                <a:gd name="adj3" fmla="val 16667"/>
              </a:avLst>
            </a:prstGeom>
            <a:solidFill>
              <a:schemeClr val="bg1"/>
            </a:solidFill>
            <a:ln w="28575">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800">
                  <a:solidFill>
                    <a:srgbClr val="0D0D0D"/>
                  </a:solidFill>
                  <a:effectLst/>
                  <a:latin typeface="Times New Roman" panose="02020603050405020304" pitchFamily="18" charset="0"/>
                  <a:ea typeface="Times New Roman" panose="02020603050405020304" pitchFamily="18" charset="0"/>
                </a:rPr>
                <a:t>Temperature &amp; Humidity Sensor 2</a:t>
              </a:r>
              <a:endParaRPr lang="en-IE" sz="1100">
                <a:effectLst/>
                <a:latin typeface="Times New Roman" panose="02020603050405020304" pitchFamily="18" charset="0"/>
                <a:ea typeface="Times New Roman" panose="02020603050405020304" pitchFamily="18"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1"/>
        <p:cNvGrpSpPr/>
        <p:nvPr/>
      </p:nvGrpSpPr>
      <p:grpSpPr>
        <a:xfrm>
          <a:off x="0" y="0"/>
          <a:ext cx="0" cy="0"/>
          <a:chOff x="0" y="0"/>
          <a:chExt cx="0" cy="0"/>
        </a:xfrm>
      </p:grpSpPr>
      <p:sp>
        <p:nvSpPr>
          <p:cNvPr id="2505" name="Google Shape;2505;p48"/>
          <p:cNvSpPr txBox="1">
            <a:spLocks noGrp="1"/>
          </p:cNvSpPr>
          <p:nvPr>
            <p:ph type="title" idx="4294967295"/>
          </p:nvPr>
        </p:nvSpPr>
        <p:spPr>
          <a:xfrm>
            <a:off x="1247760" y="3919504"/>
            <a:ext cx="686629" cy="3025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sz="1000" dirty="0">
                <a:solidFill>
                  <a:schemeClr val="lt1"/>
                </a:solidFill>
              </a:rPr>
              <a:t>JAN ‘20</a:t>
            </a:r>
            <a:endParaRPr sz="1000" dirty="0">
              <a:solidFill>
                <a:schemeClr val="lt1"/>
              </a:solidFill>
            </a:endParaRPr>
          </a:p>
        </p:txBody>
      </p:sp>
      <p:sp>
        <p:nvSpPr>
          <p:cNvPr id="2512" name="Google Shape;2512;p48"/>
          <p:cNvSpPr txBox="1">
            <a:spLocks noGrp="1"/>
          </p:cNvSpPr>
          <p:nvPr>
            <p:ph type="title" idx="4294967295"/>
          </p:nvPr>
        </p:nvSpPr>
        <p:spPr>
          <a:xfrm>
            <a:off x="4967909" y="3900940"/>
            <a:ext cx="686629" cy="3025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sz="1600" dirty="0">
                <a:solidFill>
                  <a:schemeClr val="lt1"/>
                </a:solidFill>
              </a:rPr>
              <a:t>END</a:t>
            </a:r>
            <a:endParaRPr sz="1600" dirty="0">
              <a:solidFill>
                <a:schemeClr val="lt1"/>
              </a:solidFill>
            </a:endParaRPr>
          </a:p>
        </p:txBody>
      </p:sp>
      <p:sp>
        <p:nvSpPr>
          <p:cNvPr id="97" name="Google Shape;2505;p48">
            <a:extLst>
              <a:ext uri="{FF2B5EF4-FFF2-40B4-BE49-F238E27FC236}">
                <a16:creationId xmlns:a16="http://schemas.microsoft.com/office/drawing/2014/main" id="{AF5656E5-AAD4-4299-808E-382C232021E6}"/>
              </a:ext>
            </a:extLst>
          </p:cNvPr>
          <p:cNvSpPr txBox="1">
            <a:spLocks/>
          </p:cNvSpPr>
          <p:nvPr/>
        </p:nvSpPr>
        <p:spPr>
          <a:xfrm>
            <a:off x="2161788" y="3919504"/>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1000" dirty="0">
                <a:solidFill>
                  <a:schemeClr val="lt1"/>
                </a:solidFill>
              </a:rPr>
              <a:t>FEB ‘20</a:t>
            </a:r>
          </a:p>
        </p:txBody>
      </p:sp>
      <p:sp>
        <p:nvSpPr>
          <p:cNvPr id="98" name="Google Shape;2505;p48">
            <a:extLst>
              <a:ext uri="{FF2B5EF4-FFF2-40B4-BE49-F238E27FC236}">
                <a16:creationId xmlns:a16="http://schemas.microsoft.com/office/drawing/2014/main" id="{2C6ECDB7-8767-4AC8-8455-3A742CCCF5D7}"/>
              </a:ext>
            </a:extLst>
          </p:cNvPr>
          <p:cNvSpPr txBox="1">
            <a:spLocks/>
          </p:cNvSpPr>
          <p:nvPr/>
        </p:nvSpPr>
        <p:spPr>
          <a:xfrm>
            <a:off x="3094947" y="3919504"/>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1000" dirty="0">
                <a:solidFill>
                  <a:schemeClr val="lt1"/>
                </a:solidFill>
              </a:rPr>
              <a:t>MAR ‘20</a:t>
            </a:r>
          </a:p>
        </p:txBody>
      </p:sp>
      <p:sp>
        <p:nvSpPr>
          <p:cNvPr id="99" name="Google Shape;2505;p48">
            <a:extLst>
              <a:ext uri="{FF2B5EF4-FFF2-40B4-BE49-F238E27FC236}">
                <a16:creationId xmlns:a16="http://schemas.microsoft.com/office/drawing/2014/main" id="{01DC0F01-0111-4178-BBCA-C0D2F0CC4354}"/>
              </a:ext>
            </a:extLst>
          </p:cNvPr>
          <p:cNvSpPr txBox="1">
            <a:spLocks/>
          </p:cNvSpPr>
          <p:nvPr/>
        </p:nvSpPr>
        <p:spPr>
          <a:xfrm>
            <a:off x="4053881" y="3902933"/>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1000" dirty="0">
                <a:solidFill>
                  <a:schemeClr val="lt1"/>
                </a:solidFill>
              </a:rPr>
              <a:t>APR ‘20</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32E48A8E-F926-4DB1-950D-FFF4C12A0D62}"/>
                  </a:ext>
                </a:extLst>
              </p14:cNvPr>
              <p14:cNvContentPartPr/>
              <p14:nvPr/>
            </p14:nvContentPartPr>
            <p14:xfrm>
              <a:off x="3859253" y="1149228"/>
              <a:ext cx="297360" cy="125640"/>
            </p14:xfrm>
          </p:contentPart>
        </mc:Choice>
        <mc:Fallback xmlns="">
          <p:pic>
            <p:nvPicPr>
              <p:cNvPr id="10" name="Ink 9">
                <a:extLst>
                  <a:ext uri="{FF2B5EF4-FFF2-40B4-BE49-F238E27FC236}">
                    <a16:creationId xmlns:a16="http://schemas.microsoft.com/office/drawing/2014/main" id="{32E48A8E-F926-4DB1-950D-FFF4C12A0D62}"/>
                  </a:ext>
                </a:extLst>
              </p:cNvPr>
              <p:cNvPicPr/>
              <p:nvPr/>
            </p:nvPicPr>
            <p:blipFill>
              <a:blip r:embed="rId4"/>
              <a:stretch>
                <a:fillRect/>
              </a:stretch>
            </p:blipFill>
            <p:spPr>
              <a:xfrm>
                <a:off x="3823209" y="1113228"/>
                <a:ext cx="369087" cy="197280"/>
              </a:xfrm>
              <a:prstGeom prst="rect">
                <a:avLst/>
              </a:prstGeom>
            </p:spPr>
          </p:pic>
        </mc:Fallback>
      </mc:AlternateContent>
      <p:grpSp>
        <p:nvGrpSpPr>
          <p:cNvPr id="164" name="Google Shape;1339;p37">
            <a:extLst>
              <a:ext uri="{FF2B5EF4-FFF2-40B4-BE49-F238E27FC236}">
                <a16:creationId xmlns:a16="http://schemas.microsoft.com/office/drawing/2014/main" id="{C5EFCACF-40C2-4B61-B9DA-345CFB9F2409}"/>
              </a:ext>
            </a:extLst>
          </p:cNvPr>
          <p:cNvGrpSpPr/>
          <p:nvPr/>
        </p:nvGrpSpPr>
        <p:grpSpPr>
          <a:xfrm>
            <a:off x="50921" y="2826071"/>
            <a:ext cx="973839" cy="1739912"/>
            <a:chOff x="1418399" y="1248430"/>
            <a:chExt cx="1510405" cy="3426812"/>
          </a:xfrm>
        </p:grpSpPr>
        <p:sp>
          <p:nvSpPr>
            <p:cNvPr id="165" name="Google Shape;1340;p37">
              <a:extLst>
                <a:ext uri="{FF2B5EF4-FFF2-40B4-BE49-F238E27FC236}">
                  <a16:creationId xmlns:a16="http://schemas.microsoft.com/office/drawing/2014/main" id="{22FB7DEF-6E0B-4310-9038-7C3F3E0E59B0}"/>
                </a:ext>
              </a:extLst>
            </p:cNvPr>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341;p37">
              <a:extLst>
                <a:ext uri="{FF2B5EF4-FFF2-40B4-BE49-F238E27FC236}">
                  <a16:creationId xmlns:a16="http://schemas.microsoft.com/office/drawing/2014/main" id="{EE845C40-20A2-43B9-B200-3F90E32F5832}"/>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42;p37">
              <a:extLst>
                <a:ext uri="{FF2B5EF4-FFF2-40B4-BE49-F238E27FC236}">
                  <a16:creationId xmlns:a16="http://schemas.microsoft.com/office/drawing/2014/main" id="{62701CB1-5055-41E7-96FE-58BEE38635B9}"/>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43;p37">
              <a:extLst>
                <a:ext uri="{FF2B5EF4-FFF2-40B4-BE49-F238E27FC236}">
                  <a16:creationId xmlns:a16="http://schemas.microsoft.com/office/drawing/2014/main" id="{D6D23CF0-64D2-4DA3-B818-55F8F6E18578}"/>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44;p37">
              <a:extLst>
                <a:ext uri="{FF2B5EF4-FFF2-40B4-BE49-F238E27FC236}">
                  <a16:creationId xmlns:a16="http://schemas.microsoft.com/office/drawing/2014/main" id="{7FF05B71-1FAF-46C0-9DB4-93F4F4D9EE87}"/>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45;p37">
              <a:extLst>
                <a:ext uri="{FF2B5EF4-FFF2-40B4-BE49-F238E27FC236}">
                  <a16:creationId xmlns:a16="http://schemas.microsoft.com/office/drawing/2014/main" id="{63722D3B-6C25-4283-8338-313AE6EA0D0C}"/>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46;p37">
              <a:extLst>
                <a:ext uri="{FF2B5EF4-FFF2-40B4-BE49-F238E27FC236}">
                  <a16:creationId xmlns:a16="http://schemas.microsoft.com/office/drawing/2014/main" id="{8E9B1DAC-CFE8-4C02-AF60-5F76A3D9200E}"/>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47;p37">
              <a:extLst>
                <a:ext uri="{FF2B5EF4-FFF2-40B4-BE49-F238E27FC236}">
                  <a16:creationId xmlns:a16="http://schemas.microsoft.com/office/drawing/2014/main" id="{41AF0863-A5F4-47EE-AA22-4F2EA4BD78E2}"/>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48;p37">
              <a:extLst>
                <a:ext uri="{FF2B5EF4-FFF2-40B4-BE49-F238E27FC236}">
                  <a16:creationId xmlns:a16="http://schemas.microsoft.com/office/drawing/2014/main" id="{F95289F1-9B2A-4465-B720-4AD7642EC983}"/>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49;p37">
              <a:extLst>
                <a:ext uri="{FF2B5EF4-FFF2-40B4-BE49-F238E27FC236}">
                  <a16:creationId xmlns:a16="http://schemas.microsoft.com/office/drawing/2014/main" id="{A55F2491-0F24-407D-B370-2E25561CC1AF}"/>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50;p37">
              <a:extLst>
                <a:ext uri="{FF2B5EF4-FFF2-40B4-BE49-F238E27FC236}">
                  <a16:creationId xmlns:a16="http://schemas.microsoft.com/office/drawing/2014/main" id="{DADD1D6F-2CCD-4041-A8B8-0E20B5FE2A1E}"/>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51;p37">
              <a:extLst>
                <a:ext uri="{FF2B5EF4-FFF2-40B4-BE49-F238E27FC236}">
                  <a16:creationId xmlns:a16="http://schemas.microsoft.com/office/drawing/2014/main" id="{0C1BBF8F-E1A6-47A4-B7DF-9B119615B267}"/>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52;p37">
              <a:extLst>
                <a:ext uri="{FF2B5EF4-FFF2-40B4-BE49-F238E27FC236}">
                  <a16:creationId xmlns:a16="http://schemas.microsoft.com/office/drawing/2014/main" id="{F8559D34-31C9-47AA-82DD-2D15446BD756}"/>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53;p37">
              <a:extLst>
                <a:ext uri="{FF2B5EF4-FFF2-40B4-BE49-F238E27FC236}">
                  <a16:creationId xmlns:a16="http://schemas.microsoft.com/office/drawing/2014/main" id="{4D7D8263-082C-4826-9D2D-8E2B4F26B320}"/>
                </a:ext>
              </a:extLst>
            </p:cNvPr>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354;p37">
              <a:extLst>
                <a:ext uri="{FF2B5EF4-FFF2-40B4-BE49-F238E27FC236}">
                  <a16:creationId xmlns:a16="http://schemas.microsoft.com/office/drawing/2014/main" id="{FD767020-7267-463F-B407-7D127B402602}"/>
                </a:ext>
              </a:extLst>
            </p:cNvPr>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55;p37">
              <a:extLst>
                <a:ext uri="{FF2B5EF4-FFF2-40B4-BE49-F238E27FC236}">
                  <a16:creationId xmlns:a16="http://schemas.microsoft.com/office/drawing/2014/main" id="{A9397384-C0D4-48AD-84B1-B65316DE8FA2}"/>
                </a:ext>
              </a:extLst>
            </p:cNvPr>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56;p37">
              <a:extLst>
                <a:ext uri="{FF2B5EF4-FFF2-40B4-BE49-F238E27FC236}">
                  <a16:creationId xmlns:a16="http://schemas.microsoft.com/office/drawing/2014/main" id="{7523B0DF-FE31-4ED3-9700-FEB99093BF0D}"/>
                </a:ext>
              </a:extLst>
            </p:cNvPr>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57;p37">
              <a:extLst>
                <a:ext uri="{FF2B5EF4-FFF2-40B4-BE49-F238E27FC236}">
                  <a16:creationId xmlns:a16="http://schemas.microsoft.com/office/drawing/2014/main" id="{31A31327-688D-4688-807D-8A13BE1D5263}"/>
                </a:ext>
              </a:extLst>
            </p:cNvPr>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58;p37">
              <a:extLst>
                <a:ext uri="{FF2B5EF4-FFF2-40B4-BE49-F238E27FC236}">
                  <a16:creationId xmlns:a16="http://schemas.microsoft.com/office/drawing/2014/main" id="{3B6935A2-EDEC-44BE-82DD-5AFA621B69F7}"/>
                </a:ext>
              </a:extLst>
            </p:cNvPr>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59;p37">
              <a:extLst>
                <a:ext uri="{FF2B5EF4-FFF2-40B4-BE49-F238E27FC236}">
                  <a16:creationId xmlns:a16="http://schemas.microsoft.com/office/drawing/2014/main" id="{CE0CF5D3-8B47-46EF-B742-4C7625CE3DF0}"/>
                </a:ext>
              </a:extLst>
            </p:cNvPr>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360;p37">
              <a:extLst>
                <a:ext uri="{FF2B5EF4-FFF2-40B4-BE49-F238E27FC236}">
                  <a16:creationId xmlns:a16="http://schemas.microsoft.com/office/drawing/2014/main" id="{57C4C7E4-6935-4E41-B820-726F6D2D65F6}"/>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361;p37">
              <a:extLst>
                <a:ext uri="{FF2B5EF4-FFF2-40B4-BE49-F238E27FC236}">
                  <a16:creationId xmlns:a16="http://schemas.microsoft.com/office/drawing/2014/main" id="{A177425E-125D-4DBF-9A7A-8F31BC6E9581}"/>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62;p37">
              <a:extLst>
                <a:ext uri="{FF2B5EF4-FFF2-40B4-BE49-F238E27FC236}">
                  <a16:creationId xmlns:a16="http://schemas.microsoft.com/office/drawing/2014/main" id="{69D2CBAD-FDFE-4845-9283-4E0B7CB75068}"/>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363;p37">
              <a:extLst>
                <a:ext uri="{FF2B5EF4-FFF2-40B4-BE49-F238E27FC236}">
                  <a16:creationId xmlns:a16="http://schemas.microsoft.com/office/drawing/2014/main" id="{6B97D0AF-BF55-43C0-BC8C-1181F128D7A0}"/>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64;p37">
              <a:extLst>
                <a:ext uri="{FF2B5EF4-FFF2-40B4-BE49-F238E27FC236}">
                  <a16:creationId xmlns:a16="http://schemas.microsoft.com/office/drawing/2014/main" id="{CE6D848E-8719-4769-9F4C-2A463F179247}"/>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65;p37">
              <a:extLst>
                <a:ext uri="{FF2B5EF4-FFF2-40B4-BE49-F238E27FC236}">
                  <a16:creationId xmlns:a16="http://schemas.microsoft.com/office/drawing/2014/main" id="{3C02217F-E26D-4CEF-B985-741AC91DCB08}"/>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66;p37">
              <a:extLst>
                <a:ext uri="{FF2B5EF4-FFF2-40B4-BE49-F238E27FC236}">
                  <a16:creationId xmlns:a16="http://schemas.microsoft.com/office/drawing/2014/main" id="{A90D57F5-E496-4350-AAE6-905285B059EE}"/>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67;p37">
              <a:extLst>
                <a:ext uri="{FF2B5EF4-FFF2-40B4-BE49-F238E27FC236}">
                  <a16:creationId xmlns:a16="http://schemas.microsoft.com/office/drawing/2014/main" id="{8DF9DA5C-3E07-45D1-9B85-0367D5EEF902}"/>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68;p37">
              <a:extLst>
                <a:ext uri="{FF2B5EF4-FFF2-40B4-BE49-F238E27FC236}">
                  <a16:creationId xmlns:a16="http://schemas.microsoft.com/office/drawing/2014/main" id="{C60D8523-4924-41E9-9637-BE509DEEC437}"/>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69;p37">
              <a:extLst>
                <a:ext uri="{FF2B5EF4-FFF2-40B4-BE49-F238E27FC236}">
                  <a16:creationId xmlns:a16="http://schemas.microsoft.com/office/drawing/2014/main" id="{6BC84068-DF5E-4D57-B9E2-EB79C8D76D86}"/>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70;p37">
              <a:extLst>
                <a:ext uri="{FF2B5EF4-FFF2-40B4-BE49-F238E27FC236}">
                  <a16:creationId xmlns:a16="http://schemas.microsoft.com/office/drawing/2014/main" id="{9EE15EFF-AD2A-414C-8E06-87663F643EFE}"/>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71;p37">
              <a:extLst>
                <a:ext uri="{FF2B5EF4-FFF2-40B4-BE49-F238E27FC236}">
                  <a16:creationId xmlns:a16="http://schemas.microsoft.com/office/drawing/2014/main" id="{834D7F67-DAFD-40B3-BC9D-06E6873AE2E4}"/>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372;p37">
              <a:extLst>
                <a:ext uri="{FF2B5EF4-FFF2-40B4-BE49-F238E27FC236}">
                  <a16:creationId xmlns:a16="http://schemas.microsoft.com/office/drawing/2014/main" id="{5AEAAB42-3C59-4EE3-8FED-22063AC39827}"/>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73;p37">
              <a:extLst>
                <a:ext uri="{FF2B5EF4-FFF2-40B4-BE49-F238E27FC236}">
                  <a16:creationId xmlns:a16="http://schemas.microsoft.com/office/drawing/2014/main" id="{CDB27348-02CB-41DF-8B99-8AF836879D2C}"/>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74;p37">
              <a:extLst>
                <a:ext uri="{FF2B5EF4-FFF2-40B4-BE49-F238E27FC236}">
                  <a16:creationId xmlns:a16="http://schemas.microsoft.com/office/drawing/2014/main" id="{76F01819-79E9-4945-8167-3285205564AC}"/>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375;p37">
              <a:extLst>
                <a:ext uri="{FF2B5EF4-FFF2-40B4-BE49-F238E27FC236}">
                  <a16:creationId xmlns:a16="http://schemas.microsoft.com/office/drawing/2014/main" id="{8E706BA0-03EE-4767-9CB8-77ED4137DD55}"/>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376;p37">
              <a:extLst>
                <a:ext uri="{FF2B5EF4-FFF2-40B4-BE49-F238E27FC236}">
                  <a16:creationId xmlns:a16="http://schemas.microsoft.com/office/drawing/2014/main" id="{55C8069F-40F0-4711-B4AF-C0B8A424F25E}"/>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377;p37">
              <a:extLst>
                <a:ext uri="{FF2B5EF4-FFF2-40B4-BE49-F238E27FC236}">
                  <a16:creationId xmlns:a16="http://schemas.microsoft.com/office/drawing/2014/main" id="{0C147708-7789-4431-A9F2-ED77B7457A08}"/>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378;p37">
              <a:extLst>
                <a:ext uri="{FF2B5EF4-FFF2-40B4-BE49-F238E27FC236}">
                  <a16:creationId xmlns:a16="http://schemas.microsoft.com/office/drawing/2014/main" id="{53124D50-52E8-4067-AF68-DAD06C1F2BEA}"/>
                </a:ext>
              </a:extLst>
            </p:cNvPr>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79;p37">
              <a:extLst>
                <a:ext uri="{FF2B5EF4-FFF2-40B4-BE49-F238E27FC236}">
                  <a16:creationId xmlns:a16="http://schemas.microsoft.com/office/drawing/2014/main" id="{CC30FDF4-106A-4552-BA39-A06F3D39C938}"/>
                </a:ext>
              </a:extLst>
            </p:cNvPr>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80;p37">
              <a:extLst>
                <a:ext uri="{FF2B5EF4-FFF2-40B4-BE49-F238E27FC236}">
                  <a16:creationId xmlns:a16="http://schemas.microsoft.com/office/drawing/2014/main" id="{F5FF0402-FB22-4A56-9D95-F1156AC7854E}"/>
                </a:ext>
              </a:extLst>
            </p:cNvPr>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81;p37">
              <a:extLst>
                <a:ext uri="{FF2B5EF4-FFF2-40B4-BE49-F238E27FC236}">
                  <a16:creationId xmlns:a16="http://schemas.microsoft.com/office/drawing/2014/main" id="{F22F8FFD-968D-426B-A1E8-B29FD34151AC}"/>
                </a:ext>
              </a:extLst>
            </p:cNvPr>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82;p37">
              <a:extLst>
                <a:ext uri="{FF2B5EF4-FFF2-40B4-BE49-F238E27FC236}">
                  <a16:creationId xmlns:a16="http://schemas.microsoft.com/office/drawing/2014/main" id="{B296ED4B-1F3A-4E00-917B-A43DCB9826FD}"/>
                </a:ext>
              </a:extLst>
            </p:cNvPr>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83;p37">
              <a:extLst>
                <a:ext uri="{FF2B5EF4-FFF2-40B4-BE49-F238E27FC236}">
                  <a16:creationId xmlns:a16="http://schemas.microsoft.com/office/drawing/2014/main" id="{3990A55E-AC5A-47E3-9E6D-9D42B08FD49C}"/>
                </a:ext>
              </a:extLst>
            </p:cNvPr>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384;p37">
              <a:extLst>
                <a:ext uri="{FF2B5EF4-FFF2-40B4-BE49-F238E27FC236}">
                  <a16:creationId xmlns:a16="http://schemas.microsoft.com/office/drawing/2014/main" id="{B5C3D23E-EB2A-4DC7-ACD3-FB8ED2326AA6}"/>
                </a:ext>
              </a:extLst>
            </p:cNvPr>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385;p37">
              <a:extLst>
                <a:ext uri="{FF2B5EF4-FFF2-40B4-BE49-F238E27FC236}">
                  <a16:creationId xmlns:a16="http://schemas.microsoft.com/office/drawing/2014/main" id="{C05A21A5-0AED-4792-A944-63C5D022BEE1}"/>
                </a:ext>
              </a:extLst>
            </p:cNvPr>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386;p37">
              <a:extLst>
                <a:ext uri="{FF2B5EF4-FFF2-40B4-BE49-F238E27FC236}">
                  <a16:creationId xmlns:a16="http://schemas.microsoft.com/office/drawing/2014/main" id="{52254C1A-D2E3-4C28-A910-3CE463EEFFBF}"/>
                </a:ext>
              </a:extLst>
            </p:cNvPr>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387;p37">
              <a:extLst>
                <a:ext uri="{FF2B5EF4-FFF2-40B4-BE49-F238E27FC236}">
                  <a16:creationId xmlns:a16="http://schemas.microsoft.com/office/drawing/2014/main" id="{72C3CFB0-46C2-4AD1-8D60-9F8777A96A91}"/>
                </a:ext>
              </a:extLst>
            </p:cNvPr>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88;p37">
              <a:extLst>
                <a:ext uri="{FF2B5EF4-FFF2-40B4-BE49-F238E27FC236}">
                  <a16:creationId xmlns:a16="http://schemas.microsoft.com/office/drawing/2014/main" id="{A01D9E6B-47BB-4B7A-B5CE-1B963644B6A0}"/>
                </a:ext>
              </a:extLst>
            </p:cNvPr>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389;p37">
              <a:extLst>
                <a:ext uri="{FF2B5EF4-FFF2-40B4-BE49-F238E27FC236}">
                  <a16:creationId xmlns:a16="http://schemas.microsoft.com/office/drawing/2014/main" id="{3A4F535B-6E33-4FB4-8D06-D9F4CDAEDE3A}"/>
                </a:ext>
              </a:extLst>
            </p:cNvPr>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90;p37">
              <a:extLst>
                <a:ext uri="{FF2B5EF4-FFF2-40B4-BE49-F238E27FC236}">
                  <a16:creationId xmlns:a16="http://schemas.microsoft.com/office/drawing/2014/main" id="{D266FE32-C261-4F51-BCE3-7EE55BECEFB1}"/>
                </a:ext>
              </a:extLst>
            </p:cNvPr>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391;p37">
              <a:extLst>
                <a:ext uri="{FF2B5EF4-FFF2-40B4-BE49-F238E27FC236}">
                  <a16:creationId xmlns:a16="http://schemas.microsoft.com/office/drawing/2014/main" id="{40D48126-59DC-4C5C-B09C-B50C086DDC78}"/>
                </a:ext>
              </a:extLst>
            </p:cNvPr>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92;p37">
              <a:extLst>
                <a:ext uri="{FF2B5EF4-FFF2-40B4-BE49-F238E27FC236}">
                  <a16:creationId xmlns:a16="http://schemas.microsoft.com/office/drawing/2014/main" id="{26AB92F2-F9FA-4911-8C4A-78342A8027DE}"/>
                </a:ext>
              </a:extLst>
            </p:cNvPr>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93;p37">
              <a:extLst>
                <a:ext uri="{FF2B5EF4-FFF2-40B4-BE49-F238E27FC236}">
                  <a16:creationId xmlns:a16="http://schemas.microsoft.com/office/drawing/2014/main" id="{24E63D92-A0B0-4697-920E-6FE4EA48DA1E}"/>
                </a:ext>
              </a:extLst>
            </p:cNvPr>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94;p37">
              <a:extLst>
                <a:ext uri="{FF2B5EF4-FFF2-40B4-BE49-F238E27FC236}">
                  <a16:creationId xmlns:a16="http://schemas.microsoft.com/office/drawing/2014/main" id="{A951BB63-0993-48A1-8E99-456C1167E96F}"/>
                </a:ext>
              </a:extLst>
            </p:cNvPr>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95;p37">
              <a:extLst>
                <a:ext uri="{FF2B5EF4-FFF2-40B4-BE49-F238E27FC236}">
                  <a16:creationId xmlns:a16="http://schemas.microsoft.com/office/drawing/2014/main" id="{95F0ACB4-6F1C-455B-8512-0BEC13432C62}"/>
                </a:ext>
              </a:extLst>
            </p:cNvPr>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96;p37">
              <a:extLst>
                <a:ext uri="{FF2B5EF4-FFF2-40B4-BE49-F238E27FC236}">
                  <a16:creationId xmlns:a16="http://schemas.microsoft.com/office/drawing/2014/main" id="{1B264F80-3F85-42C2-A644-9C6EF6787360}"/>
                </a:ext>
              </a:extLst>
            </p:cNvPr>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97;p37">
              <a:extLst>
                <a:ext uri="{FF2B5EF4-FFF2-40B4-BE49-F238E27FC236}">
                  <a16:creationId xmlns:a16="http://schemas.microsoft.com/office/drawing/2014/main" id="{8B5EFBEA-D674-4396-A13E-2AA8A9D3F330}"/>
                </a:ext>
              </a:extLst>
            </p:cNvPr>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98;p37">
              <a:extLst>
                <a:ext uri="{FF2B5EF4-FFF2-40B4-BE49-F238E27FC236}">
                  <a16:creationId xmlns:a16="http://schemas.microsoft.com/office/drawing/2014/main" id="{7F6F17C1-8F65-4CAA-B027-A3C23F591780}"/>
                </a:ext>
              </a:extLst>
            </p:cNvPr>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99;p37">
              <a:extLst>
                <a:ext uri="{FF2B5EF4-FFF2-40B4-BE49-F238E27FC236}">
                  <a16:creationId xmlns:a16="http://schemas.microsoft.com/office/drawing/2014/main" id="{9855DF30-B587-4F07-BB90-93EB76341777}"/>
                </a:ext>
              </a:extLst>
            </p:cNvPr>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00;p37">
              <a:extLst>
                <a:ext uri="{FF2B5EF4-FFF2-40B4-BE49-F238E27FC236}">
                  <a16:creationId xmlns:a16="http://schemas.microsoft.com/office/drawing/2014/main" id="{F7D06C56-4C51-44C3-850C-C955EC6CA030}"/>
                </a:ext>
              </a:extLst>
            </p:cNvPr>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01;p37">
              <a:extLst>
                <a:ext uri="{FF2B5EF4-FFF2-40B4-BE49-F238E27FC236}">
                  <a16:creationId xmlns:a16="http://schemas.microsoft.com/office/drawing/2014/main" id="{73B1F691-1636-44C1-89D7-00078233C1D5}"/>
                </a:ext>
              </a:extLst>
            </p:cNvPr>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02;p37">
              <a:extLst>
                <a:ext uri="{FF2B5EF4-FFF2-40B4-BE49-F238E27FC236}">
                  <a16:creationId xmlns:a16="http://schemas.microsoft.com/office/drawing/2014/main" id="{E1E2F588-9562-485C-A847-55F14E2415C7}"/>
                </a:ext>
              </a:extLst>
            </p:cNvPr>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03;p37">
              <a:extLst>
                <a:ext uri="{FF2B5EF4-FFF2-40B4-BE49-F238E27FC236}">
                  <a16:creationId xmlns:a16="http://schemas.microsoft.com/office/drawing/2014/main" id="{950F4A40-CBF5-49F6-900E-F5CE63C2232B}"/>
                </a:ext>
              </a:extLst>
            </p:cNvPr>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1262;p36">
            <a:extLst>
              <a:ext uri="{FF2B5EF4-FFF2-40B4-BE49-F238E27FC236}">
                <a16:creationId xmlns:a16="http://schemas.microsoft.com/office/drawing/2014/main" id="{F9B286D3-8D2A-48DD-ADA6-193D8C1AEEC0}"/>
              </a:ext>
            </a:extLst>
          </p:cNvPr>
          <p:cNvSpPr txBox="1">
            <a:spLocks/>
          </p:cNvSpPr>
          <p:nvPr/>
        </p:nvSpPr>
        <p:spPr>
          <a:xfrm>
            <a:off x="7175873" y="341327"/>
            <a:ext cx="2692372"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Progress</a:t>
            </a:r>
          </a:p>
        </p:txBody>
      </p:sp>
      <p:sp>
        <p:nvSpPr>
          <p:cNvPr id="230" name="Google Shape;1274;p36">
            <a:extLst>
              <a:ext uri="{FF2B5EF4-FFF2-40B4-BE49-F238E27FC236}">
                <a16:creationId xmlns:a16="http://schemas.microsoft.com/office/drawing/2014/main" id="{7BE0D53C-9338-4C92-BF6D-6B499E710081}"/>
              </a:ext>
            </a:extLst>
          </p:cNvPr>
          <p:cNvSpPr txBox="1">
            <a:spLocks/>
          </p:cNvSpPr>
          <p:nvPr/>
        </p:nvSpPr>
        <p:spPr>
          <a:xfrm>
            <a:off x="8144359" y="91266"/>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04</a:t>
            </a:r>
            <a:endParaRPr lang="en" dirty="0">
              <a:solidFill>
                <a:schemeClr val="accent1"/>
              </a:solidFill>
              <a:latin typeface="Lilita One" panose="020B0604020202020204" charset="0"/>
            </a:endParaRPr>
          </a:p>
        </p:txBody>
      </p:sp>
      <p:sp>
        <p:nvSpPr>
          <p:cNvPr id="233" name="Google Shape;7746;p65">
            <a:extLst>
              <a:ext uri="{FF2B5EF4-FFF2-40B4-BE49-F238E27FC236}">
                <a16:creationId xmlns:a16="http://schemas.microsoft.com/office/drawing/2014/main" id="{54F3C8E1-BF5F-4674-B60C-CAF97E5F7197}"/>
              </a:ext>
            </a:extLst>
          </p:cNvPr>
          <p:cNvSpPr/>
          <p:nvPr/>
        </p:nvSpPr>
        <p:spPr>
          <a:xfrm flipH="1">
            <a:off x="537482" y="124391"/>
            <a:ext cx="295946" cy="43387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262;p36">
            <a:extLst>
              <a:ext uri="{FF2B5EF4-FFF2-40B4-BE49-F238E27FC236}">
                <a16:creationId xmlns:a16="http://schemas.microsoft.com/office/drawing/2014/main" id="{1024F06D-B541-4858-85E2-CC3A46C9617C}"/>
              </a:ext>
            </a:extLst>
          </p:cNvPr>
          <p:cNvSpPr txBox="1">
            <a:spLocks/>
          </p:cNvSpPr>
          <p:nvPr/>
        </p:nvSpPr>
        <p:spPr>
          <a:xfrm>
            <a:off x="801761" y="238838"/>
            <a:ext cx="2692372"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dirty="0"/>
              <a:t>HERE WE ARE</a:t>
            </a:r>
          </a:p>
        </p:txBody>
      </p:sp>
      <p:grpSp>
        <p:nvGrpSpPr>
          <p:cNvPr id="235" name="Google Shape;2591;p53">
            <a:extLst>
              <a:ext uri="{FF2B5EF4-FFF2-40B4-BE49-F238E27FC236}">
                <a16:creationId xmlns:a16="http://schemas.microsoft.com/office/drawing/2014/main" id="{E263DC10-78BB-4A7A-9003-4FC8801E0F98}"/>
              </a:ext>
            </a:extLst>
          </p:cNvPr>
          <p:cNvGrpSpPr/>
          <p:nvPr/>
        </p:nvGrpSpPr>
        <p:grpSpPr>
          <a:xfrm>
            <a:off x="883403" y="4856262"/>
            <a:ext cx="4848640" cy="111510"/>
            <a:chOff x="1013157" y="1512733"/>
            <a:chExt cx="6344201" cy="242261"/>
          </a:xfrm>
        </p:grpSpPr>
        <p:sp>
          <p:nvSpPr>
            <p:cNvPr id="236" name="Google Shape;2592;p53">
              <a:extLst>
                <a:ext uri="{FF2B5EF4-FFF2-40B4-BE49-F238E27FC236}">
                  <a16:creationId xmlns:a16="http://schemas.microsoft.com/office/drawing/2014/main" id="{20011E75-08EA-4BA8-BCBC-98E1704DC79D}"/>
                </a:ext>
              </a:extLst>
            </p:cNvPr>
            <p:cNvSpPr/>
            <p:nvPr/>
          </p:nvSpPr>
          <p:spPr>
            <a:xfrm>
              <a:off x="1013157" y="1512733"/>
              <a:ext cx="6344201" cy="242074"/>
            </a:xfrm>
            <a:custGeom>
              <a:avLst/>
              <a:gdLst/>
              <a:ahLst/>
              <a:cxnLst/>
              <a:rect l="l" t="t" r="r" b="b"/>
              <a:pathLst>
                <a:path w="197947" h="7553" extrusionOk="0">
                  <a:moveTo>
                    <a:pt x="5631" y="0"/>
                  </a:moveTo>
                  <a:cubicBezTo>
                    <a:pt x="2523" y="0"/>
                    <a:pt x="0" y="1621"/>
                    <a:pt x="0" y="3626"/>
                  </a:cubicBezTo>
                  <a:lnTo>
                    <a:pt x="0" y="3927"/>
                  </a:lnTo>
                  <a:cubicBezTo>
                    <a:pt x="0" y="5932"/>
                    <a:pt x="2523" y="7552"/>
                    <a:pt x="5631" y="7552"/>
                  </a:cubicBezTo>
                  <a:lnTo>
                    <a:pt x="192316" y="7552"/>
                  </a:lnTo>
                  <a:cubicBezTo>
                    <a:pt x="195424" y="7552"/>
                    <a:pt x="197947" y="5932"/>
                    <a:pt x="197947" y="3927"/>
                  </a:cubicBezTo>
                  <a:lnTo>
                    <a:pt x="197947" y="3626"/>
                  </a:lnTo>
                  <a:cubicBezTo>
                    <a:pt x="197947" y="1621"/>
                    <a:pt x="195424" y="0"/>
                    <a:pt x="19231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93;p53">
              <a:extLst>
                <a:ext uri="{FF2B5EF4-FFF2-40B4-BE49-F238E27FC236}">
                  <a16:creationId xmlns:a16="http://schemas.microsoft.com/office/drawing/2014/main" id="{747C29DF-F381-4E9E-A543-AD093E4F8753}"/>
                </a:ext>
              </a:extLst>
            </p:cNvPr>
            <p:cNvSpPr/>
            <p:nvPr/>
          </p:nvSpPr>
          <p:spPr>
            <a:xfrm>
              <a:off x="5771140" y="1512921"/>
              <a:ext cx="1586219" cy="242074"/>
            </a:xfrm>
            <a:custGeom>
              <a:avLst/>
              <a:gdLst/>
              <a:ahLst/>
              <a:cxnLst/>
              <a:rect l="l" t="t" r="r" b="b"/>
              <a:pathLst>
                <a:path w="49492" h="7553" extrusionOk="0">
                  <a:moveTo>
                    <a:pt x="1" y="0"/>
                  </a:moveTo>
                  <a:lnTo>
                    <a:pt x="1" y="7552"/>
                  </a:lnTo>
                  <a:lnTo>
                    <a:pt x="43861" y="7552"/>
                  </a:lnTo>
                  <a:cubicBezTo>
                    <a:pt x="46969" y="7552"/>
                    <a:pt x="49492" y="5932"/>
                    <a:pt x="49492" y="3927"/>
                  </a:cubicBezTo>
                  <a:lnTo>
                    <a:pt x="49492" y="3626"/>
                  </a:lnTo>
                  <a:cubicBezTo>
                    <a:pt x="49492" y="1621"/>
                    <a:pt x="46969" y="0"/>
                    <a:pt x="43861" y="0"/>
                  </a:cubicBezTo>
                  <a:close/>
                </a:path>
              </a:pathLst>
            </a:cu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94;p53">
              <a:extLst>
                <a:ext uri="{FF2B5EF4-FFF2-40B4-BE49-F238E27FC236}">
                  <a16:creationId xmlns:a16="http://schemas.microsoft.com/office/drawing/2014/main" id="{FA970E28-39CD-43C4-839D-7209298AF574}"/>
                </a:ext>
              </a:extLst>
            </p:cNvPr>
            <p:cNvSpPr/>
            <p:nvPr/>
          </p:nvSpPr>
          <p:spPr>
            <a:xfrm>
              <a:off x="1013157" y="1512921"/>
              <a:ext cx="1588879" cy="242074"/>
            </a:xfrm>
            <a:custGeom>
              <a:avLst/>
              <a:gdLst/>
              <a:ahLst/>
              <a:cxnLst/>
              <a:rect l="l" t="t" r="r" b="b"/>
              <a:pathLst>
                <a:path w="49575" h="7553" extrusionOk="0">
                  <a:moveTo>
                    <a:pt x="5631" y="0"/>
                  </a:moveTo>
                  <a:cubicBezTo>
                    <a:pt x="2523" y="0"/>
                    <a:pt x="0" y="1621"/>
                    <a:pt x="0" y="3626"/>
                  </a:cubicBezTo>
                  <a:lnTo>
                    <a:pt x="0" y="3927"/>
                  </a:lnTo>
                  <a:cubicBezTo>
                    <a:pt x="0" y="5932"/>
                    <a:pt x="2523" y="7552"/>
                    <a:pt x="5631" y="7552"/>
                  </a:cubicBezTo>
                  <a:lnTo>
                    <a:pt x="49575" y="7552"/>
                  </a:lnTo>
                  <a:lnTo>
                    <a:pt x="49575"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95;p53">
              <a:extLst>
                <a:ext uri="{FF2B5EF4-FFF2-40B4-BE49-F238E27FC236}">
                  <a16:creationId xmlns:a16="http://schemas.microsoft.com/office/drawing/2014/main" id="{75CEEA3B-40EA-4521-B89A-5F288354D717}"/>
                </a:ext>
              </a:extLst>
            </p:cNvPr>
            <p:cNvSpPr/>
            <p:nvPr/>
          </p:nvSpPr>
          <p:spPr>
            <a:xfrm>
              <a:off x="2602004" y="1512921"/>
              <a:ext cx="1588879" cy="242074"/>
            </a:xfrm>
            <a:custGeom>
              <a:avLst/>
              <a:gdLst/>
              <a:ahLst/>
              <a:cxnLst/>
              <a:rect l="l" t="t" r="r" b="b"/>
              <a:pathLst>
                <a:path w="49575" h="7553" extrusionOk="0">
                  <a:moveTo>
                    <a:pt x="1" y="0"/>
                  </a:moveTo>
                  <a:lnTo>
                    <a:pt x="1" y="7552"/>
                  </a:lnTo>
                  <a:lnTo>
                    <a:pt x="49575" y="7552"/>
                  </a:lnTo>
                  <a:lnTo>
                    <a:pt x="49575" y="0"/>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96;p53">
              <a:extLst>
                <a:ext uri="{FF2B5EF4-FFF2-40B4-BE49-F238E27FC236}">
                  <a16:creationId xmlns:a16="http://schemas.microsoft.com/office/drawing/2014/main" id="{89A9EB86-5BDF-4224-907F-9016B694787B}"/>
                </a:ext>
              </a:extLst>
            </p:cNvPr>
            <p:cNvSpPr/>
            <p:nvPr/>
          </p:nvSpPr>
          <p:spPr>
            <a:xfrm>
              <a:off x="4187646" y="1512921"/>
              <a:ext cx="1586219" cy="242074"/>
            </a:xfrm>
            <a:custGeom>
              <a:avLst/>
              <a:gdLst/>
              <a:ahLst/>
              <a:cxnLst/>
              <a:rect l="l" t="t" r="r" b="b"/>
              <a:pathLst>
                <a:path w="49492" h="7553" extrusionOk="0">
                  <a:moveTo>
                    <a:pt x="1" y="0"/>
                  </a:moveTo>
                  <a:lnTo>
                    <a:pt x="1" y="7552"/>
                  </a:lnTo>
                  <a:lnTo>
                    <a:pt x="49491" y="7552"/>
                  </a:lnTo>
                  <a:lnTo>
                    <a:pt x="4949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596;p53">
            <a:extLst>
              <a:ext uri="{FF2B5EF4-FFF2-40B4-BE49-F238E27FC236}">
                <a16:creationId xmlns:a16="http://schemas.microsoft.com/office/drawing/2014/main" id="{ABF4B82E-2187-4B79-8434-B81B41CEA00E}"/>
              </a:ext>
            </a:extLst>
          </p:cNvPr>
          <p:cNvSpPr/>
          <p:nvPr/>
        </p:nvSpPr>
        <p:spPr>
          <a:xfrm>
            <a:off x="8522059" y="874794"/>
            <a:ext cx="244856" cy="87732"/>
          </a:xfrm>
          <a:custGeom>
            <a:avLst/>
            <a:gdLst/>
            <a:ahLst/>
            <a:cxnLst/>
            <a:rect l="l" t="t" r="r" b="b"/>
            <a:pathLst>
              <a:path w="49492" h="7553" extrusionOk="0">
                <a:moveTo>
                  <a:pt x="1" y="0"/>
                </a:moveTo>
                <a:lnTo>
                  <a:pt x="1" y="7552"/>
                </a:lnTo>
                <a:lnTo>
                  <a:pt x="49491" y="7552"/>
                </a:lnTo>
                <a:lnTo>
                  <a:pt x="4949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96;p53">
            <a:extLst>
              <a:ext uri="{FF2B5EF4-FFF2-40B4-BE49-F238E27FC236}">
                <a16:creationId xmlns:a16="http://schemas.microsoft.com/office/drawing/2014/main" id="{E91FC048-F56E-42A4-8100-71C002282B41}"/>
              </a:ext>
            </a:extLst>
          </p:cNvPr>
          <p:cNvSpPr/>
          <p:nvPr/>
        </p:nvSpPr>
        <p:spPr>
          <a:xfrm>
            <a:off x="990288" y="4414125"/>
            <a:ext cx="256530" cy="99839"/>
          </a:xfrm>
          <a:custGeom>
            <a:avLst/>
            <a:gdLst/>
            <a:ahLst/>
            <a:cxnLst/>
            <a:rect l="l" t="t" r="r" b="b"/>
            <a:pathLst>
              <a:path w="49492" h="7553" extrusionOk="0">
                <a:moveTo>
                  <a:pt x="1" y="0"/>
                </a:moveTo>
                <a:lnTo>
                  <a:pt x="1" y="7552"/>
                </a:lnTo>
                <a:lnTo>
                  <a:pt x="49491" y="7552"/>
                </a:lnTo>
                <a:lnTo>
                  <a:pt x="49491"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roup 128">
            <a:extLst>
              <a:ext uri="{FF2B5EF4-FFF2-40B4-BE49-F238E27FC236}">
                <a16:creationId xmlns:a16="http://schemas.microsoft.com/office/drawing/2014/main" id="{AEA8C039-CAF2-469C-A4AC-8D555315C725}"/>
              </a:ext>
            </a:extLst>
          </p:cNvPr>
          <p:cNvGrpSpPr/>
          <p:nvPr/>
        </p:nvGrpSpPr>
        <p:grpSpPr>
          <a:xfrm>
            <a:off x="933042" y="779146"/>
            <a:ext cx="6831739" cy="3953906"/>
            <a:chOff x="-1884523" y="0"/>
            <a:chExt cx="9731351" cy="5715000"/>
          </a:xfrm>
        </p:grpSpPr>
        <p:sp>
          <p:nvSpPr>
            <p:cNvPr id="130" name="Text Box 77">
              <a:extLst>
                <a:ext uri="{FF2B5EF4-FFF2-40B4-BE49-F238E27FC236}">
                  <a16:creationId xmlns:a16="http://schemas.microsoft.com/office/drawing/2014/main" id="{305B5089-CCD6-41B3-95D9-2E8249C392B1}"/>
                </a:ext>
              </a:extLst>
            </p:cNvPr>
            <p:cNvSpPr txBox="1"/>
            <p:nvPr/>
          </p:nvSpPr>
          <p:spPr>
            <a:xfrm>
              <a:off x="5755445" y="1860151"/>
              <a:ext cx="1998182" cy="47981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1200" b="1" dirty="0">
                  <a:effectLst/>
                  <a:latin typeface="Times New Roman" panose="02020603050405020304" pitchFamily="18" charset="0"/>
                  <a:ea typeface="Times New Roman" panose="02020603050405020304" pitchFamily="18" charset="0"/>
                </a:rPr>
                <a:t>Web Interface</a:t>
              </a:r>
              <a:endParaRPr lang="en-IE" sz="1100" dirty="0">
                <a:effectLst/>
                <a:latin typeface="Times New Roman" panose="02020603050405020304" pitchFamily="18" charset="0"/>
                <a:ea typeface="Times New Roman" panose="02020603050405020304" pitchFamily="18" charset="0"/>
              </a:endParaRPr>
            </a:p>
          </p:txBody>
        </p:sp>
        <p:sp>
          <p:nvSpPr>
            <p:cNvPr id="131" name="Text Box 78">
              <a:extLst>
                <a:ext uri="{FF2B5EF4-FFF2-40B4-BE49-F238E27FC236}">
                  <a16:creationId xmlns:a16="http://schemas.microsoft.com/office/drawing/2014/main" id="{B87E0EA4-AC57-4D5A-8037-AE9CF4EE0D2C}"/>
                </a:ext>
              </a:extLst>
            </p:cNvPr>
            <p:cNvSpPr txBox="1"/>
            <p:nvPr/>
          </p:nvSpPr>
          <p:spPr>
            <a:xfrm>
              <a:off x="111312" y="3802379"/>
              <a:ext cx="2045353" cy="56454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1200" b="1">
                  <a:effectLst/>
                  <a:latin typeface="Times New Roman" panose="02020603050405020304" pitchFamily="18" charset="0"/>
                  <a:ea typeface="Times New Roman" panose="02020603050405020304" pitchFamily="18" charset="0"/>
                </a:rPr>
                <a:t>Graphical placement location of  each node </a:t>
              </a:r>
              <a:endParaRPr lang="en-IE" sz="1100">
                <a:effectLst/>
                <a:latin typeface="Times New Roman" panose="02020603050405020304" pitchFamily="18" charset="0"/>
                <a:ea typeface="Times New Roman" panose="02020603050405020304" pitchFamily="18" charset="0"/>
              </a:endParaRPr>
            </a:p>
          </p:txBody>
        </p:sp>
        <p:grpSp>
          <p:nvGrpSpPr>
            <p:cNvPr id="132" name="Group 131">
              <a:extLst>
                <a:ext uri="{FF2B5EF4-FFF2-40B4-BE49-F238E27FC236}">
                  <a16:creationId xmlns:a16="http://schemas.microsoft.com/office/drawing/2014/main" id="{3A8789EE-F389-449C-ACEB-C977E9E419E1}"/>
                </a:ext>
              </a:extLst>
            </p:cNvPr>
            <p:cNvGrpSpPr/>
            <p:nvPr/>
          </p:nvGrpSpPr>
          <p:grpSpPr>
            <a:xfrm>
              <a:off x="-1884523" y="0"/>
              <a:ext cx="9731351" cy="5715000"/>
              <a:chOff x="-1884523" y="0"/>
              <a:chExt cx="9731352" cy="5715000"/>
            </a:xfrm>
          </p:grpSpPr>
          <p:grpSp>
            <p:nvGrpSpPr>
              <p:cNvPr id="133" name="Group 132">
                <a:extLst>
                  <a:ext uri="{FF2B5EF4-FFF2-40B4-BE49-F238E27FC236}">
                    <a16:creationId xmlns:a16="http://schemas.microsoft.com/office/drawing/2014/main" id="{E4B8397C-D5CD-4AED-9A6C-1545A8334B2D}"/>
                  </a:ext>
                </a:extLst>
              </p:cNvPr>
              <p:cNvGrpSpPr/>
              <p:nvPr/>
            </p:nvGrpSpPr>
            <p:grpSpPr>
              <a:xfrm>
                <a:off x="-1884523" y="0"/>
                <a:ext cx="9731352" cy="5715000"/>
                <a:chOff x="-1931821" y="0"/>
                <a:chExt cx="9975590" cy="5735782"/>
              </a:xfrm>
            </p:grpSpPr>
            <p:pic>
              <p:nvPicPr>
                <p:cNvPr id="136" name="Picture 135">
                  <a:extLst>
                    <a:ext uri="{FF2B5EF4-FFF2-40B4-BE49-F238E27FC236}">
                      <a16:creationId xmlns:a16="http://schemas.microsoft.com/office/drawing/2014/main" id="{24964CAB-27EF-4C3E-82DD-0EF01241D6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02821"/>
                  <a:ext cx="5704840" cy="3305810"/>
                </a:xfrm>
                <a:prstGeom prst="rect">
                  <a:avLst/>
                </a:prstGeom>
              </p:spPr>
            </p:pic>
            <p:pic>
              <p:nvPicPr>
                <p:cNvPr id="137" name="Picture 136">
                  <a:extLst>
                    <a:ext uri="{FF2B5EF4-FFF2-40B4-BE49-F238E27FC236}">
                      <a16:creationId xmlns:a16="http://schemas.microsoft.com/office/drawing/2014/main" id="{2750F2DB-4443-4B78-92EA-CB7A334717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9138" y="2535382"/>
                  <a:ext cx="5294631" cy="3200400"/>
                </a:xfrm>
                <a:prstGeom prst="rect">
                  <a:avLst/>
                </a:prstGeom>
              </p:spPr>
            </p:pic>
            <p:sp>
              <p:nvSpPr>
                <p:cNvPr id="138" name="Speech Bubble: Rectangle with Corners Rounded 137">
                  <a:extLst>
                    <a:ext uri="{FF2B5EF4-FFF2-40B4-BE49-F238E27FC236}">
                      <a16:creationId xmlns:a16="http://schemas.microsoft.com/office/drawing/2014/main" id="{5AC48BB9-AA65-44BD-9895-6D5A842D76DF}"/>
                    </a:ext>
                  </a:extLst>
                </p:cNvPr>
                <p:cNvSpPr/>
                <p:nvPr/>
              </p:nvSpPr>
              <p:spPr>
                <a:xfrm>
                  <a:off x="2012862" y="0"/>
                  <a:ext cx="1237031" cy="316230"/>
                </a:xfrm>
                <a:prstGeom prst="wedgeRoundRectCallout">
                  <a:avLst>
                    <a:gd name="adj1" fmla="val -15613"/>
                    <a:gd name="adj2" fmla="val 170051"/>
                    <a:gd name="adj3" fmla="val 16667"/>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700" dirty="0">
                      <a:solidFill>
                        <a:srgbClr val="0D0D0D"/>
                      </a:solidFill>
                      <a:effectLst/>
                      <a:latin typeface="Times New Roman" panose="02020603050405020304" pitchFamily="18" charset="0"/>
                      <a:ea typeface="Times New Roman" panose="02020603050405020304" pitchFamily="18" charset="0"/>
                    </a:rPr>
                    <a:t>Remote Device 1</a:t>
                  </a:r>
                  <a:endParaRPr lang="en-IE" sz="1000" dirty="0">
                    <a:effectLst/>
                    <a:latin typeface="Times New Roman" panose="02020603050405020304" pitchFamily="18" charset="0"/>
                    <a:ea typeface="Times New Roman" panose="02020603050405020304" pitchFamily="18" charset="0"/>
                  </a:endParaRPr>
                </a:p>
              </p:txBody>
            </p:sp>
            <p:sp>
              <p:nvSpPr>
                <p:cNvPr id="139" name="Speech Bubble: Rectangle with Corners Rounded 138">
                  <a:extLst>
                    <a:ext uri="{FF2B5EF4-FFF2-40B4-BE49-F238E27FC236}">
                      <a16:creationId xmlns:a16="http://schemas.microsoft.com/office/drawing/2014/main" id="{F7BCD1BE-5D43-489D-9F7B-F384C53B99AF}"/>
                    </a:ext>
                  </a:extLst>
                </p:cNvPr>
                <p:cNvSpPr/>
                <p:nvPr/>
              </p:nvSpPr>
              <p:spPr>
                <a:xfrm>
                  <a:off x="269928" y="0"/>
                  <a:ext cx="1440485" cy="347345"/>
                </a:xfrm>
                <a:prstGeom prst="wedgeRoundRectCallout">
                  <a:avLst>
                    <a:gd name="adj1" fmla="val -3366"/>
                    <a:gd name="adj2" fmla="val 115119"/>
                    <a:gd name="adj3" fmla="val 16667"/>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900" dirty="0">
                      <a:solidFill>
                        <a:srgbClr val="0D0D0D"/>
                      </a:solidFill>
                      <a:effectLst/>
                      <a:latin typeface="Times New Roman" panose="02020603050405020304" pitchFamily="18" charset="0"/>
                      <a:ea typeface="Times New Roman" panose="02020603050405020304" pitchFamily="18" charset="0"/>
                    </a:rPr>
                    <a:t>Sensor Node 1</a:t>
                  </a:r>
                  <a:endParaRPr lang="en-IE" sz="1100" dirty="0">
                    <a:effectLst/>
                    <a:latin typeface="Times New Roman" panose="02020603050405020304" pitchFamily="18" charset="0"/>
                    <a:ea typeface="Times New Roman" panose="02020603050405020304" pitchFamily="18" charset="0"/>
                  </a:endParaRPr>
                </a:p>
              </p:txBody>
            </p:sp>
            <p:pic>
              <p:nvPicPr>
                <p:cNvPr id="140" name="Picture 139" descr="A picture containing text, electronics, circuit&#10;&#10;Description automatically generated">
                  <a:extLst>
                    <a:ext uri="{FF2B5EF4-FFF2-40B4-BE49-F238E27FC236}">
                      <a16:creationId xmlns:a16="http://schemas.microsoft.com/office/drawing/2014/main" id="{57534C44-5876-4988-8019-A48DA3A609FF}"/>
                    </a:ext>
                  </a:extLst>
                </p:cNvPr>
                <p:cNvPicPr>
                  <a:picLocks noChangeAspect="1"/>
                </p:cNvPicPr>
                <p:nvPr/>
              </p:nvPicPr>
              <p:blipFill rotWithShape="1">
                <a:blip r:embed="rId7" cstate="print">
                  <a:alphaModFix/>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1009403" y="522514"/>
                  <a:ext cx="74295" cy="154940"/>
                </a:xfrm>
                <a:prstGeom prst="rect">
                  <a:avLst/>
                </a:prstGeom>
              </p:spPr>
            </p:pic>
            <p:pic>
              <p:nvPicPr>
                <p:cNvPr id="141" name="Picture 140" descr="A picture containing text, electronics, circuit&#10;&#10;Description automatically generated">
                  <a:extLst>
                    <a:ext uri="{FF2B5EF4-FFF2-40B4-BE49-F238E27FC236}">
                      <a16:creationId xmlns:a16="http://schemas.microsoft.com/office/drawing/2014/main" id="{57534C44-5876-4988-8019-A48DA3A609FF}"/>
                    </a:ext>
                  </a:extLst>
                </p:cNvPr>
                <p:cNvPicPr>
                  <a:picLocks noChangeAspect="1"/>
                </p:cNvPicPr>
                <p:nvPr/>
              </p:nvPicPr>
              <p:blipFill rotWithShape="1">
                <a:blip r:embed="rId7" cstate="print">
                  <a:alphaModFix/>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2303813" y="700644"/>
                  <a:ext cx="74295" cy="154940"/>
                </a:xfrm>
                <a:prstGeom prst="rect">
                  <a:avLst/>
                </a:prstGeom>
              </p:spPr>
            </p:pic>
            <p:sp>
              <p:nvSpPr>
                <p:cNvPr id="142" name="Speech Bubble: Rectangle with Corners Rounded 141">
                  <a:extLst>
                    <a:ext uri="{FF2B5EF4-FFF2-40B4-BE49-F238E27FC236}">
                      <a16:creationId xmlns:a16="http://schemas.microsoft.com/office/drawing/2014/main" id="{4C889ADD-E216-4E97-A55D-DB4B3997A211}"/>
                    </a:ext>
                  </a:extLst>
                </p:cNvPr>
                <p:cNvSpPr/>
                <p:nvPr/>
              </p:nvSpPr>
              <p:spPr>
                <a:xfrm>
                  <a:off x="-1931821" y="1697070"/>
                  <a:ext cx="2407305" cy="614680"/>
                </a:xfrm>
                <a:prstGeom prst="wedgeRoundRectCallout">
                  <a:avLst>
                    <a:gd name="adj1" fmla="val 64001"/>
                    <a:gd name="adj2" fmla="val 68352"/>
                    <a:gd name="adj3" fmla="val 16667"/>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700" dirty="0">
                      <a:solidFill>
                        <a:srgbClr val="0D0D0D"/>
                      </a:solidFill>
                      <a:effectLst/>
                      <a:latin typeface="Times New Roman" panose="02020603050405020304" pitchFamily="18" charset="0"/>
                      <a:ea typeface="Times New Roman" panose="02020603050405020304" pitchFamily="18" charset="0"/>
                    </a:rPr>
                    <a:t>Sensor Node 2 with Remote Device</a:t>
                  </a:r>
                  <a:endParaRPr lang="en-IE" sz="1050" dirty="0">
                    <a:effectLst/>
                    <a:latin typeface="Times New Roman" panose="02020603050405020304" pitchFamily="18" charset="0"/>
                    <a:ea typeface="Times New Roman" panose="02020603050405020304" pitchFamily="18" charset="0"/>
                  </a:endParaRPr>
                </a:p>
              </p:txBody>
            </p:sp>
            <p:pic>
              <p:nvPicPr>
                <p:cNvPr id="143" name="Picture 142" descr="A picture containing text, electronics, circuit&#10;&#10;Description automatically generated">
                  <a:extLst>
                    <a:ext uri="{FF2B5EF4-FFF2-40B4-BE49-F238E27FC236}">
                      <a16:creationId xmlns:a16="http://schemas.microsoft.com/office/drawing/2014/main" id="{57534C44-5876-4988-8019-A48DA3A609FF}"/>
                    </a:ext>
                  </a:extLst>
                </p:cNvPr>
                <p:cNvPicPr>
                  <a:picLocks noChangeAspect="1"/>
                </p:cNvPicPr>
                <p:nvPr/>
              </p:nvPicPr>
              <p:blipFill rotWithShape="1">
                <a:blip r:embed="rId7" cstate="print">
                  <a:alphaModFix/>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920338" y="2375065"/>
                  <a:ext cx="74295" cy="154940"/>
                </a:xfrm>
                <a:prstGeom prst="rect">
                  <a:avLst/>
                </a:prstGeom>
              </p:spPr>
            </p:pic>
            <p:pic>
              <p:nvPicPr>
                <p:cNvPr id="144" name="Picture 143" descr="A picture containing text, electronics, circuit&#10;&#10;Description automatically generated">
                  <a:extLst>
                    <a:ext uri="{FF2B5EF4-FFF2-40B4-BE49-F238E27FC236}">
                      <a16:creationId xmlns:a16="http://schemas.microsoft.com/office/drawing/2014/main" id="{57534C44-5876-4988-8019-A48DA3A609FF}"/>
                    </a:ext>
                  </a:extLst>
                </p:cNvPr>
                <p:cNvPicPr>
                  <a:picLocks noChangeAspect="1"/>
                </p:cNvPicPr>
                <p:nvPr/>
              </p:nvPicPr>
              <p:blipFill rotWithShape="1">
                <a:blip r:embed="rId7" cstate="print">
                  <a:alphaModFix/>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2939143" y="1573480"/>
                  <a:ext cx="74295" cy="154940"/>
                </a:xfrm>
                <a:prstGeom prst="rect">
                  <a:avLst/>
                </a:prstGeom>
              </p:spPr>
            </p:pic>
            <p:sp>
              <p:nvSpPr>
                <p:cNvPr id="145" name="Speech Bubble: Rectangle with Corners Rounded 144">
                  <a:extLst>
                    <a:ext uri="{FF2B5EF4-FFF2-40B4-BE49-F238E27FC236}">
                      <a16:creationId xmlns:a16="http://schemas.microsoft.com/office/drawing/2014/main" id="{3F78089A-D142-46C3-9057-EA045127933D}"/>
                    </a:ext>
                  </a:extLst>
                </p:cNvPr>
                <p:cNvSpPr/>
                <p:nvPr/>
              </p:nvSpPr>
              <p:spPr>
                <a:xfrm>
                  <a:off x="2660073" y="855023"/>
                  <a:ext cx="1057275" cy="316230"/>
                </a:xfrm>
                <a:prstGeom prst="wedgeRoundRectCallout">
                  <a:avLst>
                    <a:gd name="adj1" fmla="val -15613"/>
                    <a:gd name="adj2" fmla="val 170051"/>
                    <a:gd name="adj3" fmla="val 16667"/>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700" dirty="0">
                      <a:solidFill>
                        <a:srgbClr val="0D0D0D"/>
                      </a:solidFill>
                      <a:effectLst/>
                      <a:latin typeface="Times New Roman" panose="02020603050405020304" pitchFamily="18" charset="0"/>
                      <a:ea typeface="Times New Roman" panose="02020603050405020304" pitchFamily="18" charset="0"/>
                    </a:rPr>
                    <a:t>Base Station</a:t>
                  </a:r>
                  <a:endParaRPr lang="en-IE" sz="1000" dirty="0">
                    <a:effectLst/>
                    <a:latin typeface="Times New Roman" panose="02020603050405020304" pitchFamily="18" charset="0"/>
                    <a:ea typeface="Times New Roman" panose="02020603050405020304" pitchFamily="18" charset="0"/>
                  </a:endParaRPr>
                </a:p>
              </p:txBody>
            </p:sp>
            <p:pic>
              <p:nvPicPr>
                <p:cNvPr id="146" name="Graphic 166" descr="Wireless with solid fill">
                  <a:extLst>
                    <a:ext uri="{FF2B5EF4-FFF2-40B4-BE49-F238E27FC236}">
                      <a16:creationId xmlns:a16="http://schemas.microsoft.com/office/drawing/2014/main" id="{70E417E1-C047-425A-9F49-F1F848E0FF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276355">
                  <a:off x="1123455" y="554676"/>
                  <a:ext cx="214630" cy="214630"/>
                </a:xfrm>
                <a:prstGeom prst="rect">
                  <a:avLst/>
                </a:prstGeom>
              </p:spPr>
            </p:pic>
            <p:pic>
              <p:nvPicPr>
                <p:cNvPr id="147" name="Graphic 166" descr="Wireless with solid fill">
                  <a:extLst>
                    <a:ext uri="{FF2B5EF4-FFF2-40B4-BE49-F238E27FC236}">
                      <a16:creationId xmlns:a16="http://schemas.microsoft.com/office/drawing/2014/main" id="{70E417E1-C047-425A-9F49-F1F848E0FF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549420">
                  <a:off x="2095310" y="666940"/>
                  <a:ext cx="214630" cy="214630"/>
                </a:xfrm>
                <a:prstGeom prst="rect">
                  <a:avLst/>
                </a:prstGeom>
              </p:spPr>
            </p:pic>
            <p:pic>
              <p:nvPicPr>
                <p:cNvPr id="148" name="Graphic 166" descr="Wireless with solid fill">
                  <a:extLst>
                    <a:ext uri="{FF2B5EF4-FFF2-40B4-BE49-F238E27FC236}">
                      <a16:creationId xmlns:a16="http://schemas.microsoft.com/office/drawing/2014/main" id="{70E417E1-C047-425A-9F49-F1F848E0FF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730112">
                  <a:off x="1016577" y="2305050"/>
                  <a:ext cx="214630" cy="214630"/>
                </a:xfrm>
                <a:prstGeom prst="rect">
                  <a:avLst/>
                </a:prstGeom>
              </p:spPr>
            </p:pic>
            <p:pic>
              <p:nvPicPr>
                <p:cNvPr id="149" name="Graphic 73" descr="Computer with solid fill">
                  <a:extLst>
                    <a:ext uri="{FF2B5EF4-FFF2-40B4-BE49-F238E27FC236}">
                      <a16:creationId xmlns:a16="http://schemas.microsoft.com/office/drawing/2014/main" id="{CDE9B20D-C76F-4DF7-8D42-71919A25E73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30384" y="1573480"/>
                  <a:ext cx="307340" cy="168275"/>
                </a:xfrm>
                <a:prstGeom prst="rect">
                  <a:avLst/>
                </a:prstGeom>
              </p:spPr>
            </p:pic>
          </p:grpSp>
          <p:pic>
            <p:nvPicPr>
              <p:cNvPr id="134" name="Graphic 79" descr="Arrow: Counter-clockwise curve with solid fill">
                <a:extLst>
                  <a:ext uri="{FF2B5EF4-FFF2-40B4-BE49-F238E27FC236}">
                    <a16:creationId xmlns:a16="http://schemas.microsoft.com/office/drawing/2014/main" id="{6F986E5C-3F8E-4649-8155-3BF501FBB7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8818681">
                <a:off x="1550499" y="3522427"/>
                <a:ext cx="1016636" cy="1029334"/>
              </a:xfrm>
              <a:prstGeom prst="rect">
                <a:avLst/>
              </a:prstGeom>
            </p:spPr>
          </p:pic>
          <p:pic>
            <p:nvPicPr>
              <p:cNvPr id="135" name="Graphic 80" descr="Arrow: Counter-clockwise curve with solid fill">
                <a:extLst>
                  <a:ext uri="{FF2B5EF4-FFF2-40B4-BE49-F238E27FC236}">
                    <a16:creationId xmlns:a16="http://schemas.microsoft.com/office/drawing/2014/main" id="{320D69BE-570B-48FE-9673-F8CEABAAA8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108635" flipH="1" flipV="1">
                <a:off x="5486398" y="302151"/>
                <a:ext cx="2031366" cy="2056765"/>
              </a:xfrm>
              <a:prstGeom prst="rect">
                <a:avLst/>
              </a:prstGeom>
            </p:spPr>
          </p:pic>
        </p:grpSp>
      </p:grpSp>
    </p:spTree>
    <p:extLst>
      <p:ext uri="{BB962C8B-B14F-4D97-AF65-F5344CB8AC3E}">
        <p14:creationId xmlns:p14="http://schemas.microsoft.com/office/powerpoint/2010/main" val="3284942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543D2-2255-4016-B022-394DF1A37F12}"/>
              </a:ext>
            </a:extLst>
          </p:cNvPr>
          <p:cNvSpPr>
            <a:spLocks noGrp="1"/>
          </p:cNvSpPr>
          <p:nvPr>
            <p:ph type="title"/>
          </p:nvPr>
        </p:nvSpPr>
        <p:spPr>
          <a:xfrm>
            <a:off x="720000" y="1890628"/>
            <a:ext cx="7704000" cy="320400"/>
          </a:xfrm>
        </p:spPr>
        <p:txBody>
          <a:bodyPr/>
          <a:lstStyle/>
          <a:p>
            <a:r>
              <a:rPr lang="en-GB" dirty="0"/>
              <a:t>Project  Demo  </a:t>
            </a:r>
            <a:endParaRPr lang="en-IE" dirty="0"/>
          </a:p>
        </p:txBody>
      </p:sp>
    </p:spTree>
    <p:extLst>
      <p:ext uri="{BB962C8B-B14F-4D97-AF65-F5344CB8AC3E}">
        <p14:creationId xmlns:p14="http://schemas.microsoft.com/office/powerpoint/2010/main" val="360656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 name="Rectangle 30">
            <a:extLst>
              <a:ext uri="{FF2B5EF4-FFF2-40B4-BE49-F238E27FC236}">
                <a16:creationId xmlns:a16="http://schemas.microsoft.com/office/drawing/2014/main" id="{083918D2-4B7B-4733-9F68-6835DA7E1A90}"/>
              </a:ext>
            </a:extLst>
          </p:cNvPr>
          <p:cNvSpPr/>
          <p:nvPr/>
        </p:nvSpPr>
        <p:spPr>
          <a:xfrm>
            <a:off x="-12871" y="4648373"/>
            <a:ext cx="9107703" cy="430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0" name="Google Shape;1262;p36">
            <a:extLst>
              <a:ext uri="{FF2B5EF4-FFF2-40B4-BE49-F238E27FC236}">
                <a16:creationId xmlns:a16="http://schemas.microsoft.com/office/drawing/2014/main" id="{2E04EF6C-301F-4199-B6BC-05BC61F7720A}"/>
              </a:ext>
            </a:extLst>
          </p:cNvPr>
          <p:cNvSpPr txBox="1">
            <a:spLocks/>
          </p:cNvSpPr>
          <p:nvPr/>
        </p:nvSpPr>
        <p:spPr>
          <a:xfrm>
            <a:off x="4680368" y="481445"/>
            <a:ext cx="3692962"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r"/>
            <a:r>
              <a:rPr lang="en-IE" sz="1400" dirty="0"/>
              <a:t>CURRENT PROGRESS, CHALLENGES &amp;</a:t>
            </a:r>
            <a:br>
              <a:rPr lang="en-IE" sz="1400" dirty="0"/>
            </a:br>
            <a:r>
              <a:rPr lang="en-IE" sz="1400" dirty="0"/>
              <a:t>FUTURE ACTIONS</a:t>
            </a:r>
          </a:p>
        </p:txBody>
      </p:sp>
      <p:sp>
        <p:nvSpPr>
          <p:cNvPr id="126" name="Google Shape;1274;p36">
            <a:extLst>
              <a:ext uri="{FF2B5EF4-FFF2-40B4-BE49-F238E27FC236}">
                <a16:creationId xmlns:a16="http://schemas.microsoft.com/office/drawing/2014/main" id="{6B54397B-D99E-45FC-9473-E060030E4EE2}"/>
              </a:ext>
            </a:extLst>
          </p:cNvPr>
          <p:cNvSpPr txBox="1">
            <a:spLocks/>
          </p:cNvSpPr>
          <p:nvPr/>
        </p:nvSpPr>
        <p:spPr>
          <a:xfrm>
            <a:off x="8144359" y="91266"/>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05</a:t>
            </a:r>
            <a:endParaRPr lang="en" dirty="0">
              <a:solidFill>
                <a:schemeClr val="accent1"/>
              </a:solidFill>
              <a:latin typeface="Lilita One" panose="020B0604020202020204" charset="0"/>
            </a:endParaRPr>
          </a:p>
        </p:txBody>
      </p:sp>
      <p:sp>
        <p:nvSpPr>
          <p:cNvPr id="230" name="Google Shape;1416;p37">
            <a:extLst>
              <a:ext uri="{FF2B5EF4-FFF2-40B4-BE49-F238E27FC236}">
                <a16:creationId xmlns:a16="http://schemas.microsoft.com/office/drawing/2014/main" id="{34412EB8-D80E-4ADC-BFCB-631608767171}"/>
              </a:ext>
            </a:extLst>
          </p:cNvPr>
          <p:cNvSpPr txBox="1">
            <a:spLocks/>
          </p:cNvSpPr>
          <p:nvPr/>
        </p:nvSpPr>
        <p:spPr>
          <a:xfrm>
            <a:off x="664243" y="1832978"/>
            <a:ext cx="2845010" cy="24122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171450" indent="-171450" algn="l">
              <a:buFont typeface="Arial" panose="020B0604020202020204" pitchFamily="34" charset="0"/>
              <a:buChar char="•"/>
            </a:pPr>
            <a:r>
              <a:rPr lang="en-GB" dirty="0"/>
              <a:t>Components availability</a:t>
            </a:r>
          </a:p>
          <a:p>
            <a:pPr marL="171450" indent="-171450" algn="l">
              <a:buFont typeface="Arial" panose="020B0604020202020204" pitchFamily="34" charset="0"/>
              <a:buChar char="•"/>
            </a:pPr>
            <a:r>
              <a:rPr lang="en-GB" dirty="0"/>
              <a:t>Main voltage supply from ESP board is 3.3V while relay switch recommended voltage supply is 5V.</a:t>
            </a:r>
          </a:p>
        </p:txBody>
      </p:sp>
      <p:sp>
        <p:nvSpPr>
          <p:cNvPr id="231" name="Google Shape;1262;p36">
            <a:extLst>
              <a:ext uri="{FF2B5EF4-FFF2-40B4-BE49-F238E27FC236}">
                <a16:creationId xmlns:a16="http://schemas.microsoft.com/office/drawing/2014/main" id="{2E2936C8-1D9E-4DA6-8711-6771B70B9605}"/>
              </a:ext>
            </a:extLst>
          </p:cNvPr>
          <p:cNvSpPr txBox="1">
            <a:spLocks/>
          </p:cNvSpPr>
          <p:nvPr/>
        </p:nvSpPr>
        <p:spPr>
          <a:xfrm>
            <a:off x="668095" y="540203"/>
            <a:ext cx="3691677" cy="430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1) Current Progress</a:t>
            </a:r>
          </a:p>
        </p:txBody>
      </p:sp>
      <p:sp>
        <p:nvSpPr>
          <p:cNvPr id="233" name="Google Shape;1262;p36">
            <a:extLst>
              <a:ext uri="{FF2B5EF4-FFF2-40B4-BE49-F238E27FC236}">
                <a16:creationId xmlns:a16="http://schemas.microsoft.com/office/drawing/2014/main" id="{7CE1447C-9CED-4A79-80E5-65CEE859425D}"/>
              </a:ext>
            </a:extLst>
          </p:cNvPr>
          <p:cNvSpPr txBox="1">
            <a:spLocks/>
          </p:cNvSpPr>
          <p:nvPr/>
        </p:nvSpPr>
        <p:spPr>
          <a:xfrm>
            <a:off x="6842630" y="2441751"/>
            <a:ext cx="3566801"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Future Actions (3</a:t>
            </a:r>
          </a:p>
        </p:txBody>
      </p:sp>
      <p:sp>
        <p:nvSpPr>
          <p:cNvPr id="102" name="Google Shape;1416;p37">
            <a:extLst>
              <a:ext uri="{FF2B5EF4-FFF2-40B4-BE49-F238E27FC236}">
                <a16:creationId xmlns:a16="http://schemas.microsoft.com/office/drawing/2014/main" id="{845B0B67-A6EB-4B86-8AE1-CF2A5D8F7449}"/>
              </a:ext>
            </a:extLst>
          </p:cNvPr>
          <p:cNvSpPr txBox="1">
            <a:spLocks/>
          </p:cNvSpPr>
          <p:nvPr/>
        </p:nvSpPr>
        <p:spPr>
          <a:xfrm>
            <a:off x="658980" y="906135"/>
            <a:ext cx="3691676" cy="1939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171450" indent="-171450" algn="just">
              <a:buFont typeface="Arial" panose="020B0604020202020204" pitchFamily="34" charset="0"/>
              <a:buChar char="•"/>
            </a:pPr>
            <a:r>
              <a:rPr lang="en-IE" dirty="0"/>
              <a:t>The working concept of the WSN network was built &amp; proven to be working according to desired output.</a:t>
            </a:r>
          </a:p>
          <a:p>
            <a:pPr marL="171450" indent="-171450" algn="just">
              <a:buFont typeface="Arial" panose="020B0604020202020204" pitchFamily="34" charset="0"/>
              <a:buChar char="•"/>
            </a:pPr>
            <a:r>
              <a:rPr lang="en-IE" dirty="0"/>
              <a:t>Sensor devices is operational at 3.3V and relay switch is partially operational at same voltage. </a:t>
            </a:r>
          </a:p>
          <a:p>
            <a:pPr marL="171450" indent="-171450" algn="just">
              <a:buFont typeface="Arial" panose="020B0604020202020204" pitchFamily="34" charset="0"/>
              <a:buChar char="•"/>
            </a:pPr>
            <a:r>
              <a:rPr lang="en-IE" dirty="0"/>
              <a:t>Environmental data are read and displayed in real time with a maximum of one second delay between detection and publishing.   </a:t>
            </a:r>
          </a:p>
          <a:p>
            <a:pPr marL="171450" indent="-171450" algn="just">
              <a:buFont typeface="Arial" panose="020B0604020202020204" pitchFamily="34" charset="0"/>
              <a:buChar char="•"/>
            </a:pPr>
            <a:r>
              <a:rPr lang="en-IE" dirty="0"/>
              <a:t>Remote devices are responsive to the control command generated by the web interface</a:t>
            </a:r>
          </a:p>
          <a:p>
            <a:pPr marL="0" indent="0" algn="just"/>
            <a:endParaRPr lang="en-IE" dirty="0"/>
          </a:p>
        </p:txBody>
      </p:sp>
      <p:sp>
        <p:nvSpPr>
          <p:cNvPr id="103" name="Google Shape;1416;p37">
            <a:extLst>
              <a:ext uri="{FF2B5EF4-FFF2-40B4-BE49-F238E27FC236}">
                <a16:creationId xmlns:a16="http://schemas.microsoft.com/office/drawing/2014/main" id="{983CD4F5-C005-411E-A324-3A36EF52D456}"/>
              </a:ext>
            </a:extLst>
          </p:cNvPr>
          <p:cNvSpPr txBox="1">
            <a:spLocks/>
          </p:cNvSpPr>
          <p:nvPr/>
        </p:nvSpPr>
        <p:spPr>
          <a:xfrm>
            <a:off x="4350656" y="2624997"/>
            <a:ext cx="4389305" cy="21474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171450" indent="-171450" algn="just">
              <a:buFont typeface="Arial" panose="020B0604020202020204" pitchFamily="34" charset="0"/>
              <a:buChar char="•"/>
            </a:pPr>
            <a:r>
              <a:rPr lang="en-IE" dirty="0"/>
              <a:t>Investigate alternative wireless technologies that can be used to incorporate to the current setup to improve communication. </a:t>
            </a:r>
          </a:p>
          <a:p>
            <a:pPr marL="171450" indent="-171450" algn="just">
              <a:buFont typeface="Arial" panose="020B0604020202020204" pitchFamily="34" charset="0"/>
              <a:buChar char="•"/>
            </a:pPr>
            <a:r>
              <a:rPr lang="en-IE" dirty="0"/>
              <a:t>Enable the network node to have self-organising capabilities for the event of node failure or additional node on the network </a:t>
            </a:r>
          </a:p>
          <a:p>
            <a:pPr marL="171450" indent="-171450" algn="just">
              <a:buFont typeface="Arial" panose="020B0604020202020204" pitchFamily="34" charset="0"/>
              <a:buChar char="•"/>
            </a:pPr>
            <a:r>
              <a:rPr lang="en-IE" dirty="0"/>
              <a:t>Addition of CO2 sensors to provide more environmental information. </a:t>
            </a:r>
          </a:p>
          <a:p>
            <a:pPr marL="171450" indent="-171450" algn="just">
              <a:buFont typeface="Arial" panose="020B0604020202020204" pitchFamily="34" charset="0"/>
              <a:buChar char="•"/>
            </a:pPr>
            <a:r>
              <a:rPr lang="en-IE" dirty="0"/>
              <a:t>Address issues relating relay switch power supply and investigate alternative solution.</a:t>
            </a:r>
          </a:p>
          <a:p>
            <a:pPr marL="171450" indent="-171450" algn="just">
              <a:buFont typeface="Arial" panose="020B0604020202020204" pitchFamily="34" charset="0"/>
              <a:buChar char="•"/>
            </a:pPr>
            <a:r>
              <a:rPr lang="en-IE" dirty="0"/>
              <a:t>Where possible, add additional features to the current setup such as voice control, smartphone access and web interface responsiveness.</a:t>
            </a:r>
          </a:p>
        </p:txBody>
      </p:sp>
      <p:sp>
        <p:nvSpPr>
          <p:cNvPr id="104" name="Google Shape;1262;p36">
            <a:extLst>
              <a:ext uri="{FF2B5EF4-FFF2-40B4-BE49-F238E27FC236}">
                <a16:creationId xmlns:a16="http://schemas.microsoft.com/office/drawing/2014/main" id="{28061EDD-2B2E-4D8F-A35B-E172C5D5C82E}"/>
              </a:ext>
            </a:extLst>
          </p:cNvPr>
          <p:cNvSpPr txBox="1">
            <a:spLocks/>
          </p:cNvSpPr>
          <p:nvPr/>
        </p:nvSpPr>
        <p:spPr>
          <a:xfrm>
            <a:off x="719158" y="2987374"/>
            <a:ext cx="3691677" cy="430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2) Challenges</a:t>
            </a:r>
          </a:p>
        </p:txBody>
      </p:sp>
      <p:pic>
        <p:nvPicPr>
          <p:cNvPr id="105" name="Google Shape;2423;p48" title="Points scored">
            <a:hlinkClick r:id="rId3"/>
            <a:extLst>
              <a:ext uri="{FF2B5EF4-FFF2-40B4-BE49-F238E27FC236}">
                <a16:creationId xmlns:a16="http://schemas.microsoft.com/office/drawing/2014/main" id="{6E75247A-C277-4C2E-8EEE-BF667D9C00AA}"/>
              </a:ext>
            </a:extLst>
          </p:cNvPr>
          <p:cNvPicPr preferRelativeResize="0"/>
          <p:nvPr/>
        </p:nvPicPr>
        <p:blipFill>
          <a:blip r:embed="rId4">
            <a:alphaModFix/>
          </a:blip>
          <a:stretch>
            <a:fillRect/>
          </a:stretch>
        </p:blipFill>
        <p:spPr>
          <a:xfrm>
            <a:off x="5181700" y="1178539"/>
            <a:ext cx="1465866" cy="1078499"/>
          </a:xfrm>
          <a:prstGeom prst="rect">
            <a:avLst/>
          </a:prstGeom>
          <a:noFill/>
          <a:ln>
            <a:noFill/>
          </a:ln>
        </p:spPr>
      </p:pic>
      <p:grpSp>
        <p:nvGrpSpPr>
          <p:cNvPr id="107" name="Group 106">
            <a:extLst>
              <a:ext uri="{FF2B5EF4-FFF2-40B4-BE49-F238E27FC236}">
                <a16:creationId xmlns:a16="http://schemas.microsoft.com/office/drawing/2014/main" id="{99D8E748-8678-4097-AFCA-A3BB5B5836E3}"/>
              </a:ext>
            </a:extLst>
          </p:cNvPr>
          <p:cNvGrpSpPr/>
          <p:nvPr/>
        </p:nvGrpSpPr>
        <p:grpSpPr>
          <a:xfrm>
            <a:off x="5176976" y="934333"/>
            <a:ext cx="1243192" cy="857016"/>
            <a:chOff x="1173071" y="1400612"/>
            <a:chExt cx="2972575" cy="2122453"/>
          </a:xfrm>
        </p:grpSpPr>
        <p:sp>
          <p:nvSpPr>
            <p:cNvPr id="108" name="Google Shape;2425;p48">
              <a:extLst>
                <a:ext uri="{FF2B5EF4-FFF2-40B4-BE49-F238E27FC236}">
                  <a16:creationId xmlns:a16="http://schemas.microsoft.com/office/drawing/2014/main" id="{C73820BD-1ED5-48F8-8E02-BC888DAF74F7}"/>
                </a:ext>
              </a:extLst>
            </p:cNvPr>
            <p:cNvSpPr/>
            <p:nvPr/>
          </p:nvSpPr>
          <p:spPr>
            <a:xfrm>
              <a:off x="1399843" y="1400612"/>
              <a:ext cx="2745803" cy="1614420"/>
            </a:xfrm>
            <a:custGeom>
              <a:avLst/>
              <a:gdLst/>
              <a:ahLst/>
              <a:cxnLst/>
              <a:rect l="l" t="t" r="r" b="b"/>
              <a:pathLst>
                <a:path w="77880" h="45347" extrusionOk="0">
                  <a:moveTo>
                    <a:pt x="77880" y="0"/>
                  </a:moveTo>
                  <a:lnTo>
                    <a:pt x="57729" y="1805"/>
                  </a:lnTo>
                  <a:lnTo>
                    <a:pt x="61689" y="7402"/>
                  </a:lnTo>
                  <a:lnTo>
                    <a:pt x="1" y="39182"/>
                  </a:lnTo>
                  <a:lnTo>
                    <a:pt x="2056" y="45347"/>
                  </a:lnTo>
                  <a:lnTo>
                    <a:pt x="64563" y="11028"/>
                  </a:lnTo>
                  <a:lnTo>
                    <a:pt x="68790" y="16308"/>
                  </a:lnTo>
                  <a:lnTo>
                    <a:pt x="77880"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6;p48">
              <a:extLst>
                <a:ext uri="{FF2B5EF4-FFF2-40B4-BE49-F238E27FC236}">
                  <a16:creationId xmlns:a16="http://schemas.microsoft.com/office/drawing/2014/main" id="{C6BAE449-C18E-4CA4-B0D0-4A7265D8FFF3}"/>
                </a:ext>
              </a:extLst>
            </p:cNvPr>
            <p:cNvSpPr/>
            <p:nvPr/>
          </p:nvSpPr>
          <p:spPr>
            <a:xfrm>
              <a:off x="1319739" y="3317787"/>
              <a:ext cx="140252" cy="204424"/>
            </a:xfrm>
            <a:custGeom>
              <a:avLst/>
              <a:gdLst/>
              <a:ahLst/>
              <a:cxnLst/>
              <a:rect l="l" t="t" r="r" b="b"/>
              <a:pathLst>
                <a:path w="3978" h="5742" extrusionOk="0">
                  <a:moveTo>
                    <a:pt x="1955" y="1"/>
                  </a:moveTo>
                  <a:lnTo>
                    <a:pt x="1" y="1571"/>
                  </a:lnTo>
                  <a:lnTo>
                    <a:pt x="118" y="1738"/>
                  </a:lnTo>
                  <a:cubicBezTo>
                    <a:pt x="635" y="2457"/>
                    <a:pt x="2808" y="5364"/>
                    <a:pt x="3326" y="5698"/>
                  </a:cubicBezTo>
                  <a:cubicBezTo>
                    <a:pt x="3368" y="5728"/>
                    <a:pt x="3400" y="5742"/>
                    <a:pt x="3423" y="5742"/>
                  </a:cubicBezTo>
                  <a:cubicBezTo>
                    <a:pt x="3717" y="5742"/>
                    <a:pt x="2657" y="3593"/>
                    <a:pt x="2657" y="3593"/>
                  </a:cubicBezTo>
                  <a:lnTo>
                    <a:pt x="3977" y="2490"/>
                  </a:lnTo>
                  <a:lnTo>
                    <a:pt x="1955"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7;p48">
              <a:extLst>
                <a:ext uri="{FF2B5EF4-FFF2-40B4-BE49-F238E27FC236}">
                  <a16:creationId xmlns:a16="http://schemas.microsoft.com/office/drawing/2014/main" id="{A03A92A7-6EB7-4C35-9B6C-8ECDDDD7663F}"/>
                </a:ext>
              </a:extLst>
            </p:cNvPr>
            <p:cNvSpPr/>
            <p:nvPr/>
          </p:nvSpPr>
          <p:spPr>
            <a:xfrm>
              <a:off x="1320903" y="3352890"/>
              <a:ext cx="34799" cy="52370"/>
            </a:xfrm>
            <a:custGeom>
              <a:avLst/>
              <a:gdLst/>
              <a:ahLst/>
              <a:cxnLst/>
              <a:rect l="l" t="t" r="r" b="b"/>
              <a:pathLst>
                <a:path w="987" h="1471" extrusionOk="0">
                  <a:moveTo>
                    <a:pt x="703" y="0"/>
                  </a:moveTo>
                  <a:lnTo>
                    <a:pt x="1" y="569"/>
                  </a:lnTo>
                  <a:lnTo>
                    <a:pt x="719" y="1471"/>
                  </a:lnTo>
                  <a:cubicBezTo>
                    <a:pt x="903" y="1270"/>
                    <a:pt x="987" y="1003"/>
                    <a:pt x="987" y="736"/>
                  </a:cubicBezTo>
                  <a:cubicBezTo>
                    <a:pt x="987" y="452"/>
                    <a:pt x="887" y="201"/>
                    <a:pt x="703"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8;p48">
              <a:extLst>
                <a:ext uri="{FF2B5EF4-FFF2-40B4-BE49-F238E27FC236}">
                  <a16:creationId xmlns:a16="http://schemas.microsoft.com/office/drawing/2014/main" id="{65D5A629-06B7-4986-9A8D-DAACA897B010}"/>
                </a:ext>
              </a:extLst>
            </p:cNvPr>
            <p:cNvSpPr/>
            <p:nvPr/>
          </p:nvSpPr>
          <p:spPr>
            <a:xfrm>
              <a:off x="1319739" y="3372506"/>
              <a:ext cx="127277" cy="150559"/>
            </a:xfrm>
            <a:custGeom>
              <a:avLst/>
              <a:gdLst/>
              <a:ahLst/>
              <a:cxnLst/>
              <a:rect l="l" t="t" r="r" b="b"/>
              <a:pathLst>
                <a:path w="3610" h="4229" extrusionOk="0">
                  <a:moveTo>
                    <a:pt x="51" y="1"/>
                  </a:moveTo>
                  <a:lnTo>
                    <a:pt x="1" y="34"/>
                  </a:lnTo>
                  <a:cubicBezTo>
                    <a:pt x="903" y="1388"/>
                    <a:pt x="3209" y="4228"/>
                    <a:pt x="3409" y="4228"/>
                  </a:cubicBezTo>
                  <a:cubicBezTo>
                    <a:pt x="3610" y="4228"/>
                    <a:pt x="3225" y="3309"/>
                    <a:pt x="3225" y="3309"/>
                  </a:cubicBezTo>
                  <a:cubicBezTo>
                    <a:pt x="3186" y="3265"/>
                    <a:pt x="3128" y="3250"/>
                    <a:pt x="3064" y="3250"/>
                  </a:cubicBezTo>
                  <a:cubicBezTo>
                    <a:pt x="2909" y="3250"/>
                    <a:pt x="2724" y="3343"/>
                    <a:pt x="2724" y="3343"/>
                  </a:cubicBezTo>
                  <a:lnTo>
                    <a:pt x="51"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29;p48">
              <a:extLst>
                <a:ext uri="{FF2B5EF4-FFF2-40B4-BE49-F238E27FC236}">
                  <a16:creationId xmlns:a16="http://schemas.microsoft.com/office/drawing/2014/main" id="{4629E589-B122-4460-B33C-CE0BEC169F68}"/>
                </a:ext>
              </a:extLst>
            </p:cNvPr>
            <p:cNvSpPr/>
            <p:nvPr/>
          </p:nvSpPr>
          <p:spPr>
            <a:xfrm>
              <a:off x="1320339" y="3370762"/>
              <a:ext cx="121389" cy="151093"/>
            </a:xfrm>
            <a:custGeom>
              <a:avLst/>
              <a:gdLst/>
              <a:ahLst/>
              <a:cxnLst/>
              <a:rect l="l" t="t" r="r" b="b"/>
              <a:pathLst>
                <a:path w="3443" h="4244" extrusionOk="0">
                  <a:moveTo>
                    <a:pt x="1" y="0"/>
                  </a:moveTo>
                  <a:cubicBezTo>
                    <a:pt x="17" y="17"/>
                    <a:pt x="34" y="33"/>
                    <a:pt x="34" y="50"/>
                  </a:cubicBezTo>
                  <a:lnTo>
                    <a:pt x="134" y="184"/>
                  </a:lnTo>
                  <a:lnTo>
                    <a:pt x="485" y="651"/>
                  </a:lnTo>
                  <a:cubicBezTo>
                    <a:pt x="769" y="1052"/>
                    <a:pt x="1187" y="1587"/>
                    <a:pt x="1671" y="2172"/>
                  </a:cubicBezTo>
                  <a:cubicBezTo>
                    <a:pt x="2139" y="2757"/>
                    <a:pt x="2573" y="3275"/>
                    <a:pt x="2908" y="3642"/>
                  </a:cubicBezTo>
                  <a:lnTo>
                    <a:pt x="3292" y="4093"/>
                  </a:lnTo>
                  <a:cubicBezTo>
                    <a:pt x="3325" y="4127"/>
                    <a:pt x="3359" y="4177"/>
                    <a:pt x="3392" y="4210"/>
                  </a:cubicBezTo>
                  <a:cubicBezTo>
                    <a:pt x="3409" y="4210"/>
                    <a:pt x="3426" y="4227"/>
                    <a:pt x="3442" y="4244"/>
                  </a:cubicBezTo>
                  <a:cubicBezTo>
                    <a:pt x="3426" y="4227"/>
                    <a:pt x="3409" y="4210"/>
                    <a:pt x="3409" y="4194"/>
                  </a:cubicBezTo>
                  <a:lnTo>
                    <a:pt x="3309" y="4077"/>
                  </a:lnTo>
                  <a:cubicBezTo>
                    <a:pt x="3192" y="3960"/>
                    <a:pt x="3075" y="3809"/>
                    <a:pt x="2924" y="3625"/>
                  </a:cubicBezTo>
                  <a:cubicBezTo>
                    <a:pt x="2607" y="3258"/>
                    <a:pt x="2172" y="2723"/>
                    <a:pt x="1688" y="2138"/>
                  </a:cubicBezTo>
                  <a:cubicBezTo>
                    <a:pt x="1220" y="1554"/>
                    <a:pt x="802" y="1019"/>
                    <a:pt x="502" y="635"/>
                  </a:cubicBezTo>
                  <a:lnTo>
                    <a:pt x="151" y="167"/>
                  </a:lnTo>
                  <a:cubicBezTo>
                    <a:pt x="101" y="133"/>
                    <a:pt x="67" y="83"/>
                    <a:pt x="50" y="50"/>
                  </a:cubicBezTo>
                  <a:cubicBezTo>
                    <a:pt x="34" y="33"/>
                    <a:pt x="17"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0;p48">
              <a:extLst>
                <a:ext uri="{FF2B5EF4-FFF2-40B4-BE49-F238E27FC236}">
                  <a16:creationId xmlns:a16="http://schemas.microsoft.com/office/drawing/2014/main" id="{EA7BAD39-0278-4BB4-99F0-485EE236388B}"/>
                </a:ext>
              </a:extLst>
            </p:cNvPr>
            <p:cNvSpPr/>
            <p:nvPr/>
          </p:nvSpPr>
          <p:spPr>
            <a:xfrm>
              <a:off x="1413981" y="3487677"/>
              <a:ext cx="20661" cy="5020"/>
            </a:xfrm>
            <a:custGeom>
              <a:avLst/>
              <a:gdLst/>
              <a:ahLst/>
              <a:cxnLst/>
              <a:rect l="l" t="t" r="r" b="b"/>
              <a:pathLst>
                <a:path w="586" h="141" extrusionOk="0">
                  <a:moveTo>
                    <a:pt x="358" y="0"/>
                  </a:moveTo>
                  <a:cubicBezTo>
                    <a:pt x="232" y="0"/>
                    <a:pt x="104" y="48"/>
                    <a:pt x="1" y="141"/>
                  </a:cubicBezTo>
                  <a:cubicBezTo>
                    <a:pt x="129" y="71"/>
                    <a:pt x="265" y="42"/>
                    <a:pt x="404" y="42"/>
                  </a:cubicBezTo>
                  <a:cubicBezTo>
                    <a:pt x="464" y="42"/>
                    <a:pt x="525" y="47"/>
                    <a:pt x="586" y="57"/>
                  </a:cubicBezTo>
                  <a:cubicBezTo>
                    <a:pt x="515" y="19"/>
                    <a:pt x="437" y="0"/>
                    <a:pt x="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1;p48">
              <a:extLst>
                <a:ext uri="{FF2B5EF4-FFF2-40B4-BE49-F238E27FC236}">
                  <a16:creationId xmlns:a16="http://schemas.microsoft.com/office/drawing/2014/main" id="{7CC6DCD4-3112-4B4A-8373-ECA6BC166F89}"/>
                </a:ext>
              </a:extLst>
            </p:cNvPr>
            <p:cNvSpPr/>
            <p:nvPr/>
          </p:nvSpPr>
          <p:spPr>
            <a:xfrm>
              <a:off x="1406048" y="3453108"/>
              <a:ext cx="6205" cy="3169"/>
            </a:xfrm>
            <a:custGeom>
              <a:avLst/>
              <a:gdLst/>
              <a:ahLst/>
              <a:cxnLst/>
              <a:rect l="l" t="t" r="r" b="b"/>
              <a:pathLst>
                <a:path w="176" h="89" extrusionOk="0">
                  <a:moveTo>
                    <a:pt x="86" y="1"/>
                  </a:moveTo>
                  <a:cubicBezTo>
                    <a:pt x="42" y="1"/>
                    <a:pt x="0" y="26"/>
                    <a:pt x="9" y="76"/>
                  </a:cubicBezTo>
                  <a:cubicBezTo>
                    <a:pt x="34" y="84"/>
                    <a:pt x="59" y="89"/>
                    <a:pt x="86" y="89"/>
                  </a:cubicBezTo>
                  <a:cubicBezTo>
                    <a:pt x="113" y="89"/>
                    <a:pt x="142" y="84"/>
                    <a:pt x="176" y="76"/>
                  </a:cubicBezTo>
                  <a:cubicBezTo>
                    <a:pt x="176" y="26"/>
                    <a:pt x="130" y="1"/>
                    <a:pt x="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2;p48">
              <a:extLst>
                <a:ext uri="{FF2B5EF4-FFF2-40B4-BE49-F238E27FC236}">
                  <a16:creationId xmlns:a16="http://schemas.microsoft.com/office/drawing/2014/main" id="{74C60923-0E5F-4FD3-9691-15B585E4CF23}"/>
                </a:ext>
              </a:extLst>
            </p:cNvPr>
            <p:cNvSpPr/>
            <p:nvPr/>
          </p:nvSpPr>
          <p:spPr>
            <a:xfrm>
              <a:off x="1403968" y="3445098"/>
              <a:ext cx="10048" cy="2243"/>
            </a:xfrm>
            <a:custGeom>
              <a:avLst/>
              <a:gdLst/>
              <a:ahLst/>
              <a:cxnLst/>
              <a:rect l="l" t="t" r="r" b="b"/>
              <a:pathLst>
                <a:path w="285" h="63" extrusionOk="0">
                  <a:moveTo>
                    <a:pt x="18" y="0"/>
                  </a:moveTo>
                  <a:cubicBezTo>
                    <a:pt x="1" y="17"/>
                    <a:pt x="68" y="34"/>
                    <a:pt x="135" y="50"/>
                  </a:cubicBezTo>
                  <a:cubicBezTo>
                    <a:pt x="176" y="59"/>
                    <a:pt x="210" y="63"/>
                    <a:pt x="235" y="63"/>
                  </a:cubicBezTo>
                  <a:cubicBezTo>
                    <a:pt x="260" y="63"/>
                    <a:pt x="277" y="59"/>
                    <a:pt x="285" y="50"/>
                  </a:cubicBezTo>
                  <a:cubicBezTo>
                    <a:pt x="285" y="34"/>
                    <a:pt x="218" y="17"/>
                    <a:pt x="151" y="17"/>
                  </a:cubicBezTo>
                  <a:cubicBezTo>
                    <a:pt x="68" y="0"/>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3;p48">
              <a:extLst>
                <a:ext uri="{FF2B5EF4-FFF2-40B4-BE49-F238E27FC236}">
                  <a16:creationId xmlns:a16="http://schemas.microsoft.com/office/drawing/2014/main" id="{1D6FE31A-C769-4435-8F16-4D3ABDA01EDE}"/>
                </a:ext>
              </a:extLst>
            </p:cNvPr>
            <p:cNvSpPr/>
            <p:nvPr/>
          </p:nvSpPr>
          <p:spPr>
            <a:xfrm>
              <a:off x="1408692" y="3433777"/>
              <a:ext cx="7686" cy="9577"/>
            </a:xfrm>
            <a:custGeom>
              <a:avLst/>
              <a:gdLst/>
              <a:ahLst/>
              <a:cxnLst/>
              <a:rect l="l" t="t" r="r" b="b"/>
              <a:pathLst>
                <a:path w="218" h="269" extrusionOk="0">
                  <a:moveTo>
                    <a:pt x="1" y="1"/>
                  </a:moveTo>
                  <a:cubicBezTo>
                    <a:pt x="1" y="18"/>
                    <a:pt x="34" y="84"/>
                    <a:pt x="101" y="151"/>
                  </a:cubicBezTo>
                  <a:cubicBezTo>
                    <a:pt x="151" y="218"/>
                    <a:pt x="201" y="268"/>
                    <a:pt x="218" y="268"/>
                  </a:cubicBezTo>
                  <a:cubicBezTo>
                    <a:pt x="218" y="268"/>
                    <a:pt x="184" y="201"/>
                    <a:pt x="134" y="134"/>
                  </a:cubicBezTo>
                  <a:cubicBezTo>
                    <a:pt x="67" y="51"/>
                    <a:pt x="1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4;p48">
              <a:extLst>
                <a:ext uri="{FF2B5EF4-FFF2-40B4-BE49-F238E27FC236}">
                  <a16:creationId xmlns:a16="http://schemas.microsoft.com/office/drawing/2014/main" id="{9405984E-83C1-440F-A2B6-210489CF0D7E}"/>
                </a:ext>
              </a:extLst>
            </p:cNvPr>
            <p:cNvSpPr/>
            <p:nvPr/>
          </p:nvSpPr>
          <p:spPr>
            <a:xfrm>
              <a:off x="1413417" y="3427760"/>
              <a:ext cx="8285" cy="10930"/>
            </a:xfrm>
            <a:custGeom>
              <a:avLst/>
              <a:gdLst/>
              <a:ahLst/>
              <a:cxnLst/>
              <a:rect l="l" t="t" r="r" b="b"/>
              <a:pathLst>
                <a:path w="235" h="307" extrusionOk="0">
                  <a:moveTo>
                    <a:pt x="5" y="1"/>
                  </a:moveTo>
                  <a:cubicBezTo>
                    <a:pt x="3" y="1"/>
                    <a:pt x="2" y="1"/>
                    <a:pt x="0" y="3"/>
                  </a:cubicBezTo>
                  <a:cubicBezTo>
                    <a:pt x="17" y="70"/>
                    <a:pt x="34" y="120"/>
                    <a:pt x="84" y="170"/>
                  </a:cubicBezTo>
                  <a:cubicBezTo>
                    <a:pt x="142" y="257"/>
                    <a:pt x="200" y="307"/>
                    <a:pt x="214" y="307"/>
                  </a:cubicBezTo>
                  <a:cubicBezTo>
                    <a:pt x="216" y="307"/>
                    <a:pt x="217" y="306"/>
                    <a:pt x="217" y="303"/>
                  </a:cubicBezTo>
                  <a:cubicBezTo>
                    <a:pt x="234" y="303"/>
                    <a:pt x="167" y="237"/>
                    <a:pt x="117" y="153"/>
                  </a:cubicBezTo>
                  <a:cubicBezTo>
                    <a:pt x="56" y="77"/>
                    <a:pt x="23" y="1"/>
                    <a:pt x="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5;p48">
              <a:extLst>
                <a:ext uri="{FF2B5EF4-FFF2-40B4-BE49-F238E27FC236}">
                  <a16:creationId xmlns:a16="http://schemas.microsoft.com/office/drawing/2014/main" id="{B4DE270B-00E9-4A27-8D87-276C74CA1D8B}"/>
                </a:ext>
              </a:extLst>
            </p:cNvPr>
            <p:cNvSpPr/>
            <p:nvPr/>
          </p:nvSpPr>
          <p:spPr>
            <a:xfrm>
              <a:off x="1415779" y="3452218"/>
              <a:ext cx="20061" cy="13564"/>
            </a:xfrm>
            <a:custGeom>
              <a:avLst/>
              <a:gdLst/>
              <a:ahLst/>
              <a:cxnLst/>
              <a:rect l="l" t="t" r="r" b="b"/>
              <a:pathLst>
                <a:path w="569" h="381" extrusionOk="0">
                  <a:moveTo>
                    <a:pt x="184" y="34"/>
                  </a:moveTo>
                  <a:cubicBezTo>
                    <a:pt x="267" y="34"/>
                    <a:pt x="334" y="51"/>
                    <a:pt x="384" y="84"/>
                  </a:cubicBezTo>
                  <a:cubicBezTo>
                    <a:pt x="468" y="134"/>
                    <a:pt x="518" y="218"/>
                    <a:pt x="535" y="302"/>
                  </a:cubicBezTo>
                  <a:cubicBezTo>
                    <a:pt x="535" y="326"/>
                    <a:pt x="517" y="342"/>
                    <a:pt x="488" y="342"/>
                  </a:cubicBezTo>
                  <a:cubicBezTo>
                    <a:pt x="477" y="342"/>
                    <a:pt x="465" y="339"/>
                    <a:pt x="451" y="335"/>
                  </a:cubicBezTo>
                  <a:cubicBezTo>
                    <a:pt x="418" y="318"/>
                    <a:pt x="384" y="302"/>
                    <a:pt x="351" y="268"/>
                  </a:cubicBezTo>
                  <a:cubicBezTo>
                    <a:pt x="284" y="235"/>
                    <a:pt x="217" y="185"/>
                    <a:pt x="167" y="151"/>
                  </a:cubicBezTo>
                  <a:cubicBezTo>
                    <a:pt x="117" y="109"/>
                    <a:pt x="79" y="72"/>
                    <a:pt x="54" y="44"/>
                  </a:cubicBezTo>
                  <a:lnTo>
                    <a:pt x="54" y="44"/>
                  </a:lnTo>
                  <a:cubicBezTo>
                    <a:pt x="94" y="34"/>
                    <a:pt x="139" y="34"/>
                    <a:pt x="184" y="34"/>
                  </a:cubicBezTo>
                  <a:close/>
                  <a:moveTo>
                    <a:pt x="184" y="1"/>
                  </a:moveTo>
                  <a:cubicBezTo>
                    <a:pt x="137" y="1"/>
                    <a:pt x="89" y="16"/>
                    <a:pt x="42" y="31"/>
                  </a:cubicBezTo>
                  <a:lnTo>
                    <a:pt x="42" y="31"/>
                  </a:lnTo>
                  <a:cubicBezTo>
                    <a:pt x="25" y="12"/>
                    <a:pt x="17" y="1"/>
                    <a:pt x="17" y="1"/>
                  </a:cubicBezTo>
                  <a:lnTo>
                    <a:pt x="17" y="1"/>
                  </a:lnTo>
                  <a:cubicBezTo>
                    <a:pt x="22" y="12"/>
                    <a:pt x="29" y="23"/>
                    <a:pt x="35" y="34"/>
                  </a:cubicBezTo>
                  <a:lnTo>
                    <a:pt x="35" y="34"/>
                  </a:lnTo>
                  <a:cubicBezTo>
                    <a:pt x="35" y="34"/>
                    <a:pt x="34" y="34"/>
                    <a:pt x="33" y="34"/>
                  </a:cubicBezTo>
                  <a:cubicBezTo>
                    <a:pt x="17" y="51"/>
                    <a:pt x="0" y="68"/>
                    <a:pt x="0" y="68"/>
                  </a:cubicBezTo>
                  <a:cubicBezTo>
                    <a:pt x="14" y="59"/>
                    <a:pt x="28" y="52"/>
                    <a:pt x="44" y="47"/>
                  </a:cubicBezTo>
                  <a:lnTo>
                    <a:pt x="44" y="47"/>
                  </a:lnTo>
                  <a:cubicBezTo>
                    <a:pt x="75" y="92"/>
                    <a:pt x="113" y="130"/>
                    <a:pt x="150" y="168"/>
                  </a:cubicBezTo>
                  <a:cubicBezTo>
                    <a:pt x="201" y="218"/>
                    <a:pt x="267" y="268"/>
                    <a:pt x="318" y="302"/>
                  </a:cubicBezTo>
                  <a:cubicBezTo>
                    <a:pt x="368" y="335"/>
                    <a:pt x="401" y="352"/>
                    <a:pt x="451" y="368"/>
                  </a:cubicBezTo>
                  <a:cubicBezTo>
                    <a:pt x="460" y="377"/>
                    <a:pt x="472" y="381"/>
                    <a:pt x="487" y="381"/>
                  </a:cubicBezTo>
                  <a:cubicBezTo>
                    <a:pt x="501" y="381"/>
                    <a:pt x="518" y="377"/>
                    <a:pt x="535" y="368"/>
                  </a:cubicBezTo>
                  <a:cubicBezTo>
                    <a:pt x="551" y="352"/>
                    <a:pt x="568" y="318"/>
                    <a:pt x="568" y="302"/>
                  </a:cubicBezTo>
                  <a:cubicBezTo>
                    <a:pt x="535" y="118"/>
                    <a:pt x="368" y="1"/>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6;p48">
              <a:extLst>
                <a:ext uri="{FF2B5EF4-FFF2-40B4-BE49-F238E27FC236}">
                  <a16:creationId xmlns:a16="http://schemas.microsoft.com/office/drawing/2014/main" id="{85CF494A-2BCF-460F-9AD9-976BBBDA1D84}"/>
                </a:ext>
              </a:extLst>
            </p:cNvPr>
            <p:cNvSpPr/>
            <p:nvPr/>
          </p:nvSpPr>
          <p:spPr>
            <a:xfrm>
              <a:off x="1416343" y="3438832"/>
              <a:ext cx="9484" cy="15202"/>
            </a:xfrm>
            <a:custGeom>
              <a:avLst/>
              <a:gdLst/>
              <a:ahLst/>
              <a:cxnLst/>
              <a:rect l="l" t="t" r="r" b="b"/>
              <a:pathLst>
                <a:path w="269" h="427" extrusionOk="0">
                  <a:moveTo>
                    <a:pt x="147" y="1"/>
                  </a:moveTo>
                  <a:cubicBezTo>
                    <a:pt x="126" y="1"/>
                    <a:pt x="109" y="9"/>
                    <a:pt x="101" y="26"/>
                  </a:cubicBezTo>
                  <a:cubicBezTo>
                    <a:pt x="68" y="59"/>
                    <a:pt x="51" y="76"/>
                    <a:pt x="51" y="109"/>
                  </a:cubicBezTo>
                  <a:cubicBezTo>
                    <a:pt x="34" y="160"/>
                    <a:pt x="17" y="210"/>
                    <a:pt x="17" y="277"/>
                  </a:cubicBezTo>
                  <a:cubicBezTo>
                    <a:pt x="1" y="310"/>
                    <a:pt x="1" y="360"/>
                    <a:pt x="17" y="410"/>
                  </a:cubicBezTo>
                  <a:cubicBezTo>
                    <a:pt x="34" y="410"/>
                    <a:pt x="17" y="360"/>
                    <a:pt x="34" y="277"/>
                  </a:cubicBezTo>
                  <a:cubicBezTo>
                    <a:pt x="51" y="226"/>
                    <a:pt x="68" y="176"/>
                    <a:pt x="84" y="126"/>
                  </a:cubicBezTo>
                  <a:cubicBezTo>
                    <a:pt x="98" y="85"/>
                    <a:pt x="134" y="34"/>
                    <a:pt x="164" y="34"/>
                  </a:cubicBezTo>
                  <a:cubicBezTo>
                    <a:pt x="171" y="34"/>
                    <a:pt x="178" y="36"/>
                    <a:pt x="185" y="43"/>
                  </a:cubicBezTo>
                  <a:cubicBezTo>
                    <a:pt x="218" y="93"/>
                    <a:pt x="218" y="160"/>
                    <a:pt x="201" y="210"/>
                  </a:cubicBezTo>
                  <a:cubicBezTo>
                    <a:pt x="185" y="260"/>
                    <a:pt x="168" y="293"/>
                    <a:pt x="134" y="343"/>
                  </a:cubicBezTo>
                  <a:cubicBezTo>
                    <a:pt x="101" y="377"/>
                    <a:pt x="68" y="393"/>
                    <a:pt x="34" y="427"/>
                  </a:cubicBezTo>
                  <a:cubicBezTo>
                    <a:pt x="84" y="427"/>
                    <a:pt x="118" y="393"/>
                    <a:pt x="151" y="360"/>
                  </a:cubicBezTo>
                  <a:cubicBezTo>
                    <a:pt x="185" y="310"/>
                    <a:pt x="218" y="277"/>
                    <a:pt x="235" y="226"/>
                  </a:cubicBezTo>
                  <a:cubicBezTo>
                    <a:pt x="268" y="160"/>
                    <a:pt x="251" y="76"/>
                    <a:pt x="218" y="26"/>
                  </a:cubicBezTo>
                  <a:cubicBezTo>
                    <a:pt x="193" y="9"/>
                    <a:pt x="168" y="1"/>
                    <a:pt x="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37;p48">
              <a:extLst>
                <a:ext uri="{FF2B5EF4-FFF2-40B4-BE49-F238E27FC236}">
                  <a16:creationId xmlns:a16="http://schemas.microsoft.com/office/drawing/2014/main" id="{FCCCFE5D-A8B8-4EB5-AC34-CA28FB124EEF}"/>
                </a:ext>
              </a:extLst>
            </p:cNvPr>
            <p:cNvSpPr/>
            <p:nvPr/>
          </p:nvSpPr>
          <p:spPr>
            <a:xfrm>
              <a:off x="1345653" y="3352890"/>
              <a:ext cx="14773" cy="52370"/>
            </a:xfrm>
            <a:custGeom>
              <a:avLst/>
              <a:gdLst/>
              <a:ahLst/>
              <a:cxnLst/>
              <a:rect l="l" t="t" r="r" b="b"/>
              <a:pathLst>
                <a:path w="419" h="1471" extrusionOk="0">
                  <a:moveTo>
                    <a:pt x="17" y="0"/>
                  </a:moveTo>
                  <a:lnTo>
                    <a:pt x="17" y="0"/>
                  </a:lnTo>
                  <a:cubicBezTo>
                    <a:pt x="1" y="17"/>
                    <a:pt x="84" y="67"/>
                    <a:pt x="151" y="201"/>
                  </a:cubicBezTo>
                  <a:cubicBezTo>
                    <a:pt x="368" y="518"/>
                    <a:pt x="368" y="936"/>
                    <a:pt x="168" y="1270"/>
                  </a:cubicBezTo>
                  <a:cubicBezTo>
                    <a:pt x="84" y="1404"/>
                    <a:pt x="17" y="1454"/>
                    <a:pt x="17" y="1471"/>
                  </a:cubicBezTo>
                  <a:cubicBezTo>
                    <a:pt x="51" y="1454"/>
                    <a:pt x="68" y="1437"/>
                    <a:pt x="68" y="1421"/>
                  </a:cubicBezTo>
                  <a:cubicBezTo>
                    <a:pt x="118" y="1387"/>
                    <a:pt x="151" y="1337"/>
                    <a:pt x="185" y="1287"/>
                  </a:cubicBezTo>
                  <a:cubicBezTo>
                    <a:pt x="418" y="953"/>
                    <a:pt x="418" y="518"/>
                    <a:pt x="185" y="184"/>
                  </a:cubicBezTo>
                  <a:cubicBezTo>
                    <a:pt x="151" y="134"/>
                    <a:pt x="101" y="84"/>
                    <a:pt x="68" y="51"/>
                  </a:cubicBezTo>
                  <a:cubicBezTo>
                    <a:pt x="34" y="17"/>
                    <a:pt x="17"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38;p48">
              <a:extLst>
                <a:ext uri="{FF2B5EF4-FFF2-40B4-BE49-F238E27FC236}">
                  <a16:creationId xmlns:a16="http://schemas.microsoft.com/office/drawing/2014/main" id="{65EE93DA-B421-4F11-BA01-2AF303DE87F0}"/>
                </a:ext>
              </a:extLst>
            </p:cNvPr>
            <p:cNvSpPr/>
            <p:nvPr/>
          </p:nvSpPr>
          <p:spPr>
            <a:xfrm>
              <a:off x="1353304" y="3332063"/>
              <a:ext cx="36561" cy="29193"/>
            </a:xfrm>
            <a:custGeom>
              <a:avLst/>
              <a:gdLst/>
              <a:ahLst/>
              <a:cxnLst/>
              <a:rect l="l" t="t" r="r" b="b"/>
              <a:pathLst>
                <a:path w="1037" h="820" extrusionOk="0">
                  <a:moveTo>
                    <a:pt x="1037" y="1"/>
                  </a:moveTo>
                  <a:lnTo>
                    <a:pt x="1037" y="1"/>
                  </a:lnTo>
                  <a:cubicBezTo>
                    <a:pt x="853" y="134"/>
                    <a:pt x="686" y="268"/>
                    <a:pt x="519" y="402"/>
                  </a:cubicBezTo>
                  <a:cubicBezTo>
                    <a:pt x="335" y="535"/>
                    <a:pt x="168" y="669"/>
                    <a:pt x="1" y="819"/>
                  </a:cubicBezTo>
                  <a:cubicBezTo>
                    <a:pt x="369" y="569"/>
                    <a:pt x="719" y="301"/>
                    <a:pt x="10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9;p48">
              <a:extLst>
                <a:ext uri="{FF2B5EF4-FFF2-40B4-BE49-F238E27FC236}">
                  <a16:creationId xmlns:a16="http://schemas.microsoft.com/office/drawing/2014/main" id="{2979215E-7E4D-4AD2-8277-0A6850672BCA}"/>
                </a:ext>
              </a:extLst>
            </p:cNvPr>
            <p:cNvSpPr/>
            <p:nvPr/>
          </p:nvSpPr>
          <p:spPr>
            <a:xfrm>
              <a:off x="1363916" y="3409389"/>
              <a:ext cx="20661" cy="26203"/>
            </a:xfrm>
            <a:custGeom>
              <a:avLst/>
              <a:gdLst/>
              <a:ahLst/>
              <a:cxnLst/>
              <a:rect l="l" t="t" r="r" b="b"/>
              <a:pathLst>
                <a:path w="586" h="736" extrusionOk="0">
                  <a:moveTo>
                    <a:pt x="1" y="1"/>
                  </a:moveTo>
                  <a:cubicBezTo>
                    <a:pt x="68" y="151"/>
                    <a:pt x="151" y="285"/>
                    <a:pt x="251" y="402"/>
                  </a:cubicBezTo>
                  <a:cubicBezTo>
                    <a:pt x="352" y="535"/>
                    <a:pt x="452" y="636"/>
                    <a:pt x="585" y="736"/>
                  </a:cubicBezTo>
                  <a:cubicBezTo>
                    <a:pt x="585" y="736"/>
                    <a:pt x="452" y="586"/>
                    <a:pt x="285" y="385"/>
                  </a:cubicBezTo>
                  <a:cubicBezTo>
                    <a:pt x="118" y="168"/>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0;p48">
              <a:extLst>
                <a:ext uri="{FF2B5EF4-FFF2-40B4-BE49-F238E27FC236}">
                  <a16:creationId xmlns:a16="http://schemas.microsoft.com/office/drawing/2014/main" id="{1116F972-4084-4688-820D-44D70D996AA4}"/>
                </a:ext>
              </a:extLst>
            </p:cNvPr>
            <p:cNvSpPr/>
            <p:nvPr/>
          </p:nvSpPr>
          <p:spPr>
            <a:xfrm>
              <a:off x="1346253" y="3392158"/>
              <a:ext cx="4160" cy="6551"/>
            </a:xfrm>
            <a:custGeom>
              <a:avLst/>
              <a:gdLst/>
              <a:ahLst/>
              <a:cxnLst/>
              <a:rect l="l" t="t" r="r" b="b"/>
              <a:pathLst>
                <a:path w="118" h="184" extrusionOk="0">
                  <a:moveTo>
                    <a:pt x="101" y="0"/>
                  </a:moveTo>
                  <a:cubicBezTo>
                    <a:pt x="84" y="0"/>
                    <a:pt x="67" y="50"/>
                    <a:pt x="51" y="84"/>
                  </a:cubicBezTo>
                  <a:cubicBezTo>
                    <a:pt x="34" y="134"/>
                    <a:pt x="0" y="167"/>
                    <a:pt x="17" y="184"/>
                  </a:cubicBezTo>
                  <a:cubicBezTo>
                    <a:pt x="17" y="184"/>
                    <a:pt x="67" y="167"/>
                    <a:pt x="84" y="100"/>
                  </a:cubicBezTo>
                  <a:cubicBezTo>
                    <a:pt x="117" y="50"/>
                    <a:pt x="117"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1;p48">
              <a:extLst>
                <a:ext uri="{FF2B5EF4-FFF2-40B4-BE49-F238E27FC236}">
                  <a16:creationId xmlns:a16="http://schemas.microsoft.com/office/drawing/2014/main" id="{1DD0D73D-7A70-4E97-92F0-BD795E5BDF57}"/>
                </a:ext>
              </a:extLst>
            </p:cNvPr>
            <p:cNvSpPr/>
            <p:nvPr/>
          </p:nvSpPr>
          <p:spPr>
            <a:xfrm>
              <a:off x="1351541" y="3379057"/>
              <a:ext cx="1798" cy="5981"/>
            </a:xfrm>
            <a:custGeom>
              <a:avLst/>
              <a:gdLst/>
              <a:ahLst/>
              <a:cxnLst/>
              <a:rect l="l" t="t" r="r" b="b"/>
              <a:pathLst>
                <a:path w="51" h="168" extrusionOk="0">
                  <a:moveTo>
                    <a:pt x="34" y="1"/>
                  </a:moveTo>
                  <a:cubicBezTo>
                    <a:pt x="18" y="1"/>
                    <a:pt x="1" y="34"/>
                    <a:pt x="1" y="84"/>
                  </a:cubicBezTo>
                  <a:cubicBezTo>
                    <a:pt x="1" y="134"/>
                    <a:pt x="1" y="168"/>
                    <a:pt x="18" y="168"/>
                  </a:cubicBezTo>
                  <a:cubicBezTo>
                    <a:pt x="18" y="168"/>
                    <a:pt x="34" y="134"/>
                    <a:pt x="34" y="84"/>
                  </a:cubicBezTo>
                  <a:cubicBezTo>
                    <a:pt x="51" y="34"/>
                    <a:pt x="34"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2;p48">
              <a:extLst>
                <a:ext uri="{FF2B5EF4-FFF2-40B4-BE49-F238E27FC236}">
                  <a16:creationId xmlns:a16="http://schemas.microsoft.com/office/drawing/2014/main" id="{DF910A0F-A7AC-4D8D-9D1D-E3AEAF9AD1C3}"/>
                </a:ext>
              </a:extLst>
            </p:cNvPr>
            <p:cNvSpPr/>
            <p:nvPr/>
          </p:nvSpPr>
          <p:spPr>
            <a:xfrm>
              <a:off x="1348615" y="3366561"/>
              <a:ext cx="3561" cy="6586"/>
            </a:xfrm>
            <a:custGeom>
              <a:avLst/>
              <a:gdLst/>
              <a:ahLst/>
              <a:cxnLst/>
              <a:rect l="l" t="t" r="r" b="b"/>
              <a:pathLst>
                <a:path w="101" h="185" extrusionOk="0">
                  <a:moveTo>
                    <a:pt x="0" y="1"/>
                  </a:moveTo>
                  <a:cubicBezTo>
                    <a:pt x="0" y="17"/>
                    <a:pt x="17" y="51"/>
                    <a:pt x="34" y="84"/>
                  </a:cubicBezTo>
                  <a:cubicBezTo>
                    <a:pt x="50" y="134"/>
                    <a:pt x="50" y="185"/>
                    <a:pt x="67" y="185"/>
                  </a:cubicBezTo>
                  <a:cubicBezTo>
                    <a:pt x="84" y="185"/>
                    <a:pt x="101" y="134"/>
                    <a:pt x="84" y="84"/>
                  </a:cubicBezTo>
                  <a:cubicBezTo>
                    <a:pt x="50" y="17"/>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48">
              <a:extLst>
                <a:ext uri="{FF2B5EF4-FFF2-40B4-BE49-F238E27FC236}">
                  <a16:creationId xmlns:a16="http://schemas.microsoft.com/office/drawing/2014/main" id="{F3E13F97-9174-4BB6-B8F6-9C51A2BAA5BD}"/>
                </a:ext>
              </a:extLst>
            </p:cNvPr>
            <p:cNvSpPr/>
            <p:nvPr/>
          </p:nvSpPr>
          <p:spPr>
            <a:xfrm>
              <a:off x="1344490" y="3358586"/>
              <a:ext cx="2397" cy="3418"/>
            </a:xfrm>
            <a:custGeom>
              <a:avLst/>
              <a:gdLst/>
              <a:ahLst/>
              <a:cxnLst/>
              <a:rect l="l" t="t" r="r" b="b"/>
              <a:pathLst>
                <a:path w="68" h="96" extrusionOk="0">
                  <a:moveTo>
                    <a:pt x="30" y="1"/>
                  </a:moveTo>
                  <a:cubicBezTo>
                    <a:pt x="26" y="1"/>
                    <a:pt x="21" y="3"/>
                    <a:pt x="17" y="8"/>
                  </a:cubicBezTo>
                  <a:cubicBezTo>
                    <a:pt x="0" y="8"/>
                    <a:pt x="0" y="24"/>
                    <a:pt x="17" y="58"/>
                  </a:cubicBezTo>
                  <a:cubicBezTo>
                    <a:pt x="17" y="71"/>
                    <a:pt x="28" y="96"/>
                    <a:pt x="41" y="96"/>
                  </a:cubicBezTo>
                  <a:cubicBezTo>
                    <a:pt x="44" y="96"/>
                    <a:pt x="47" y="94"/>
                    <a:pt x="50" y="91"/>
                  </a:cubicBezTo>
                  <a:cubicBezTo>
                    <a:pt x="67" y="91"/>
                    <a:pt x="67" y="74"/>
                    <a:pt x="50" y="41"/>
                  </a:cubicBezTo>
                  <a:cubicBezTo>
                    <a:pt x="50" y="16"/>
                    <a:pt x="41"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48">
              <a:extLst>
                <a:ext uri="{FF2B5EF4-FFF2-40B4-BE49-F238E27FC236}">
                  <a16:creationId xmlns:a16="http://schemas.microsoft.com/office/drawing/2014/main" id="{753DB688-6125-4D44-A176-D424CBAE69C9}"/>
                </a:ext>
              </a:extLst>
            </p:cNvPr>
            <p:cNvSpPr/>
            <p:nvPr/>
          </p:nvSpPr>
          <p:spPr>
            <a:xfrm>
              <a:off x="2187481" y="3178016"/>
              <a:ext cx="210342" cy="99115"/>
            </a:xfrm>
            <a:custGeom>
              <a:avLst/>
              <a:gdLst/>
              <a:ahLst/>
              <a:cxnLst/>
              <a:rect l="l" t="t" r="r" b="b"/>
              <a:pathLst>
                <a:path w="5966" h="2784" extrusionOk="0">
                  <a:moveTo>
                    <a:pt x="117" y="0"/>
                  </a:moveTo>
                  <a:lnTo>
                    <a:pt x="0" y="2506"/>
                  </a:lnTo>
                  <a:lnTo>
                    <a:pt x="201" y="2523"/>
                  </a:lnTo>
                  <a:cubicBezTo>
                    <a:pt x="906" y="2590"/>
                    <a:pt x="3341" y="2784"/>
                    <a:pt x="4605" y="2784"/>
                  </a:cubicBezTo>
                  <a:cubicBezTo>
                    <a:pt x="4928" y="2784"/>
                    <a:pt x="5175" y="2771"/>
                    <a:pt x="5297" y="2740"/>
                  </a:cubicBezTo>
                  <a:cubicBezTo>
                    <a:pt x="5965" y="2557"/>
                    <a:pt x="3275" y="1838"/>
                    <a:pt x="3275" y="1838"/>
                  </a:cubicBezTo>
                  <a:lnTo>
                    <a:pt x="3325" y="117"/>
                  </a:lnTo>
                  <a:lnTo>
                    <a:pt x="1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48">
              <a:extLst>
                <a:ext uri="{FF2B5EF4-FFF2-40B4-BE49-F238E27FC236}">
                  <a16:creationId xmlns:a16="http://schemas.microsoft.com/office/drawing/2014/main" id="{2BD180A0-12E7-4693-8F8E-28CEDBCC7349}"/>
                </a:ext>
              </a:extLst>
            </p:cNvPr>
            <p:cNvSpPr/>
            <p:nvPr/>
          </p:nvSpPr>
          <p:spPr>
            <a:xfrm>
              <a:off x="2188045" y="3233839"/>
              <a:ext cx="40686" cy="34035"/>
            </a:xfrm>
            <a:custGeom>
              <a:avLst/>
              <a:gdLst/>
              <a:ahLst/>
              <a:cxnLst/>
              <a:rect l="l" t="t" r="r" b="b"/>
              <a:pathLst>
                <a:path w="1154" h="956" extrusionOk="0">
                  <a:moveTo>
                    <a:pt x="93" y="1"/>
                  </a:moveTo>
                  <a:cubicBezTo>
                    <a:pt x="73" y="1"/>
                    <a:pt x="54" y="2"/>
                    <a:pt x="34" y="3"/>
                  </a:cubicBezTo>
                  <a:lnTo>
                    <a:pt x="1" y="888"/>
                  </a:lnTo>
                  <a:lnTo>
                    <a:pt x="1154" y="955"/>
                  </a:lnTo>
                  <a:cubicBezTo>
                    <a:pt x="1120" y="688"/>
                    <a:pt x="987" y="437"/>
                    <a:pt x="770" y="253"/>
                  </a:cubicBezTo>
                  <a:cubicBezTo>
                    <a:pt x="584" y="98"/>
                    <a:pt x="340" y="1"/>
                    <a:pt x="93"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48">
              <a:extLst>
                <a:ext uri="{FF2B5EF4-FFF2-40B4-BE49-F238E27FC236}">
                  <a16:creationId xmlns:a16="http://schemas.microsoft.com/office/drawing/2014/main" id="{C1F8C66F-2E30-4232-99F4-335557A5290B}"/>
                </a:ext>
              </a:extLst>
            </p:cNvPr>
            <p:cNvSpPr/>
            <p:nvPr/>
          </p:nvSpPr>
          <p:spPr>
            <a:xfrm>
              <a:off x="2187481" y="3257727"/>
              <a:ext cx="195006" cy="18869"/>
            </a:xfrm>
            <a:custGeom>
              <a:avLst/>
              <a:gdLst/>
              <a:ahLst/>
              <a:cxnLst/>
              <a:rect l="l" t="t" r="r" b="b"/>
              <a:pathLst>
                <a:path w="5531" h="530" extrusionOk="0">
                  <a:moveTo>
                    <a:pt x="4578" y="0"/>
                  </a:moveTo>
                  <a:cubicBezTo>
                    <a:pt x="4395" y="0"/>
                    <a:pt x="4278" y="401"/>
                    <a:pt x="4278" y="401"/>
                  </a:cubicBezTo>
                  <a:lnTo>
                    <a:pt x="17" y="201"/>
                  </a:lnTo>
                  <a:lnTo>
                    <a:pt x="0" y="267"/>
                  </a:lnTo>
                  <a:cubicBezTo>
                    <a:pt x="1162" y="411"/>
                    <a:pt x="3369" y="529"/>
                    <a:pt x="4571" y="529"/>
                  </a:cubicBezTo>
                  <a:cubicBezTo>
                    <a:pt x="5046" y="529"/>
                    <a:pt x="5364" y="511"/>
                    <a:pt x="5397" y="468"/>
                  </a:cubicBezTo>
                  <a:cubicBezTo>
                    <a:pt x="5531" y="318"/>
                    <a:pt x="4578" y="0"/>
                    <a:pt x="4578"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48">
              <a:extLst>
                <a:ext uri="{FF2B5EF4-FFF2-40B4-BE49-F238E27FC236}">
                  <a16:creationId xmlns:a16="http://schemas.microsoft.com/office/drawing/2014/main" id="{FC42B699-44AE-4127-A310-3721315CA3CC}"/>
                </a:ext>
              </a:extLst>
            </p:cNvPr>
            <p:cNvSpPr/>
            <p:nvPr/>
          </p:nvSpPr>
          <p:spPr>
            <a:xfrm>
              <a:off x="2186282" y="3264242"/>
              <a:ext cx="192079" cy="8366"/>
            </a:xfrm>
            <a:custGeom>
              <a:avLst/>
              <a:gdLst/>
              <a:ahLst/>
              <a:cxnLst/>
              <a:rect l="l" t="t" r="r" b="b"/>
              <a:pathLst>
                <a:path w="5448" h="235" extrusionOk="0">
                  <a:moveTo>
                    <a:pt x="1" y="1"/>
                  </a:moveTo>
                  <a:cubicBezTo>
                    <a:pt x="18" y="18"/>
                    <a:pt x="34" y="18"/>
                    <a:pt x="51" y="18"/>
                  </a:cubicBezTo>
                  <a:cubicBezTo>
                    <a:pt x="101" y="18"/>
                    <a:pt x="151" y="34"/>
                    <a:pt x="218" y="34"/>
                  </a:cubicBezTo>
                  <a:lnTo>
                    <a:pt x="786" y="84"/>
                  </a:lnTo>
                  <a:cubicBezTo>
                    <a:pt x="1287" y="118"/>
                    <a:pt x="1972" y="151"/>
                    <a:pt x="2724" y="185"/>
                  </a:cubicBezTo>
                  <a:cubicBezTo>
                    <a:pt x="3476" y="218"/>
                    <a:pt x="4145" y="235"/>
                    <a:pt x="4646" y="235"/>
                  </a:cubicBezTo>
                  <a:lnTo>
                    <a:pt x="5381" y="235"/>
                  </a:lnTo>
                  <a:cubicBezTo>
                    <a:pt x="5414" y="235"/>
                    <a:pt x="5431" y="235"/>
                    <a:pt x="5448" y="218"/>
                  </a:cubicBezTo>
                  <a:lnTo>
                    <a:pt x="5231" y="218"/>
                  </a:lnTo>
                  <a:lnTo>
                    <a:pt x="4646" y="201"/>
                  </a:lnTo>
                  <a:cubicBezTo>
                    <a:pt x="4145" y="201"/>
                    <a:pt x="3476" y="185"/>
                    <a:pt x="2724" y="151"/>
                  </a:cubicBezTo>
                  <a:cubicBezTo>
                    <a:pt x="1972" y="118"/>
                    <a:pt x="1287" y="84"/>
                    <a:pt x="803" y="51"/>
                  </a:cubicBezTo>
                  <a:lnTo>
                    <a:pt x="218" y="18"/>
                  </a:lnTo>
                  <a:lnTo>
                    <a:pt x="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48">
              <a:extLst>
                <a:ext uri="{FF2B5EF4-FFF2-40B4-BE49-F238E27FC236}">
                  <a16:creationId xmlns:a16="http://schemas.microsoft.com/office/drawing/2014/main" id="{A4C7A4DD-3D07-4F2C-B1D5-989B70BE6A5B}"/>
                </a:ext>
              </a:extLst>
            </p:cNvPr>
            <p:cNvSpPr/>
            <p:nvPr/>
          </p:nvSpPr>
          <p:spPr>
            <a:xfrm>
              <a:off x="2338274" y="3256517"/>
              <a:ext cx="11811" cy="17302"/>
            </a:xfrm>
            <a:custGeom>
              <a:avLst/>
              <a:gdLst/>
              <a:ahLst/>
              <a:cxnLst/>
              <a:rect l="l" t="t" r="r" b="b"/>
              <a:pathLst>
                <a:path w="335" h="486" extrusionOk="0">
                  <a:moveTo>
                    <a:pt x="335" y="1"/>
                  </a:moveTo>
                  <a:lnTo>
                    <a:pt x="335" y="1"/>
                  </a:lnTo>
                  <a:cubicBezTo>
                    <a:pt x="134" y="68"/>
                    <a:pt x="1" y="268"/>
                    <a:pt x="1" y="485"/>
                  </a:cubicBezTo>
                  <a:cubicBezTo>
                    <a:pt x="51" y="285"/>
                    <a:pt x="168" y="118"/>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48">
              <a:extLst>
                <a:ext uri="{FF2B5EF4-FFF2-40B4-BE49-F238E27FC236}">
                  <a16:creationId xmlns:a16="http://schemas.microsoft.com/office/drawing/2014/main" id="{306A00DC-23A0-43CF-AEFB-68E168DCC3CB}"/>
                </a:ext>
              </a:extLst>
            </p:cNvPr>
            <p:cNvSpPr/>
            <p:nvPr/>
          </p:nvSpPr>
          <p:spPr>
            <a:xfrm>
              <a:off x="2305274" y="3245801"/>
              <a:ext cx="7122" cy="9577"/>
            </a:xfrm>
            <a:custGeom>
              <a:avLst/>
              <a:gdLst/>
              <a:ahLst/>
              <a:cxnLst/>
              <a:rect l="l" t="t" r="r" b="b"/>
              <a:pathLst>
                <a:path w="202" h="269" extrusionOk="0">
                  <a:moveTo>
                    <a:pt x="201" y="1"/>
                  </a:moveTo>
                  <a:cubicBezTo>
                    <a:pt x="185" y="1"/>
                    <a:pt x="135" y="51"/>
                    <a:pt x="85" y="118"/>
                  </a:cubicBezTo>
                  <a:cubicBezTo>
                    <a:pt x="34" y="201"/>
                    <a:pt x="1" y="268"/>
                    <a:pt x="18" y="268"/>
                  </a:cubicBezTo>
                  <a:cubicBezTo>
                    <a:pt x="18" y="268"/>
                    <a:pt x="68" y="218"/>
                    <a:pt x="118" y="151"/>
                  </a:cubicBezTo>
                  <a:cubicBezTo>
                    <a:pt x="168" y="68"/>
                    <a:pt x="201" y="18"/>
                    <a:pt x="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48">
              <a:extLst>
                <a:ext uri="{FF2B5EF4-FFF2-40B4-BE49-F238E27FC236}">
                  <a16:creationId xmlns:a16="http://schemas.microsoft.com/office/drawing/2014/main" id="{7D1C59BE-96C4-4A4C-8A84-A4D021F3602F}"/>
                </a:ext>
              </a:extLst>
            </p:cNvPr>
            <p:cNvSpPr/>
            <p:nvPr/>
          </p:nvSpPr>
          <p:spPr>
            <a:xfrm>
              <a:off x="2296460" y="3243878"/>
              <a:ext cx="7686" cy="6301"/>
            </a:xfrm>
            <a:custGeom>
              <a:avLst/>
              <a:gdLst/>
              <a:ahLst/>
              <a:cxnLst/>
              <a:rect l="l" t="t" r="r" b="b"/>
              <a:pathLst>
                <a:path w="218" h="177" extrusionOk="0">
                  <a:moveTo>
                    <a:pt x="212" y="0"/>
                  </a:moveTo>
                  <a:cubicBezTo>
                    <a:pt x="194" y="0"/>
                    <a:pt x="142" y="30"/>
                    <a:pt x="101" y="72"/>
                  </a:cubicBezTo>
                  <a:cubicBezTo>
                    <a:pt x="50" y="122"/>
                    <a:pt x="0" y="172"/>
                    <a:pt x="17" y="172"/>
                  </a:cubicBezTo>
                  <a:cubicBezTo>
                    <a:pt x="17" y="175"/>
                    <a:pt x="19" y="176"/>
                    <a:pt x="22" y="176"/>
                  </a:cubicBezTo>
                  <a:cubicBezTo>
                    <a:pt x="35" y="176"/>
                    <a:pt x="76" y="146"/>
                    <a:pt x="117" y="105"/>
                  </a:cubicBezTo>
                  <a:cubicBezTo>
                    <a:pt x="184" y="55"/>
                    <a:pt x="218" y="5"/>
                    <a:pt x="218" y="5"/>
                  </a:cubicBezTo>
                  <a:cubicBezTo>
                    <a:pt x="218" y="2"/>
                    <a:pt x="215" y="0"/>
                    <a:pt x="2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48">
              <a:extLst>
                <a:ext uri="{FF2B5EF4-FFF2-40B4-BE49-F238E27FC236}">
                  <a16:creationId xmlns:a16="http://schemas.microsoft.com/office/drawing/2014/main" id="{13B592DE-1E1F-49D7-A038-16E651786D60}"/>
                </a:ext>
              </a:extLst>
            </p:cNvPr>
            <p:cNvSpPr/>
            <p:nvPr/>
          </p:nvSpPr>
          <p:spPr>
            <a:xfrm>
              <a:off x="2289973" y="3231525"/>
              <a:ext cx="13010" cy="2243"/>
            </a:xfrm>
            <a:custGeom>
              <a:avLst/>
              <a:gdLst/>
              <a:ahLst/>
              <a:cxnLst/>
              <a:rect l="l" t="t" r="r" b="b"/>
              <a:pathLst>
                <a:path w="369" h="63" extrusionOk="0">
                  <a:moveTo>
                    <a:pt x="1" y="1"/>
                  </a:moveTo>
                  <a:cubicBezTo>
                    <a:pt x="51" y="34"/>
                    <a:pt x="118" y="51"/>
                    <a:pt x="184" y="51"/>
                  </a:cubicBezTo>
                  <a:cubicBezTo>
                    <a:pt x="205" y="58"/>
                    <a:pt x="232" y="62"/>
                    <a:pt x="259" y="62"/>
                  </a:cubicBezTo>
                  <a:cubicBezTo>
                    <a:pt x="298" y="62"/>
                    <a:pt x="339" y="54"/>
                    <a:pt x="368" y="34"/>
                  </a:cubicBezTo>
                  <a:cubicBezTo>
                    <a:pt x="301" y="18"/>
                    <a:pt x="251" y="18"/>
                    <a:pt x="184" y="18"/>
                  </a:cubicBezTo>
                  <a:cubicBezTo>
                    <a:pt x="118" y="1"/>
                    <a:pt x="5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48">
              <a:extLst>
                <a:ext uri="{FF2B5EF4-FFF2-40B4-BE49-F238E27FC236}">
                  <a16:creationId xmlns:a16="http://schemas.microsoft.com/office/drawing/2014/main" id="{747B7795-BB06-4531-BF7D-4FD333F107DB}"/>
                </a:ext>
              </a:extLst>
            </p:cNvPr>
            <p:cNvSpPr/>
            <p:nvPr/>
          </p:nvSpPr>
          <p:spPr>
            <a:xfrm>
              <a:off x="2309998" y="3235868"/>
              <a:ext cx="21824" cy="11784"/>
            </a:xfrm>
            <a:custGeom>
              <a:avLst/>
              <a:gdLst/>
              <a:ahLst/>
              <a:cxnLst/>
              <a:rect l="l" t="t" r="r" b="b"/>
              <a:pathLst>
                <a:path w="619" h="331" extrusionOk="0">
                  <a:moveTo>
                    <a:pt x="402" y="36"/>
                  </a:moveTo>
                  <a:cubicBezTo>
                    <a:pt x="454" y="36"/>
                    <a:pt x="510" y="48"/>
                    <a:pt x="552" y="79"/>
                  </a:cubicBezTo>
                  <a:cubicBezTo>
                    <a:pt x="585" y="96"/>
                    <a:pt x="569" y="130"/>
                    <a:pt x="535" y="163"/>
                  </a:cubicBezTo>
                  <a:cubicBezTo>
                    <a:pt x="502" y="180"/>
                    <a:pt x="452" y="196"/>
                    <a:pt x="418" y="196"/>
                  </a:cubicBezTo>
                  <a:cubicBezTo>
                    <a:pt x="352" y="230"/>
                    <a:pt x="268" y="230"/>
                    <a:pt x="201" y="247"/>
                  </a:cubicBezTo>
                  <a:cubicBezTo>
                    <a:pt x="144" y="255"/>
                    <a:pt x="95" y="259"/>
                    <a:pt x="60" y="261"/>
                  </a:cubicBezTo>
                  <a:lnTo>
                    <a:pt x="60" y="261"/>
                  </a:lnTo>
                  <a:cubicBezTo>
                    <a:pt x="78" y="224"/>
                    <a:pt x="103" y="188"/>
                    <a:pt x="134" y="146"/>
                  </a:cubicBezTo>
                  <a:cubicBezTo>
                    <a:pt x="184" y="96"/>
                    <a:pt x="235" y="63"/>
                    <a:pt x="318" y="46"/>
                  </a:cubicBezTo>
                  <a:cubicBezTo>
                    <a:pt x="343" y="40"/>
                    <a:pt x="372" y="36"/>
                    <a:pt x="402" y="36"/>
                  </a:cubicBezTo>
                  <a:close/>
                  <a:moveTo>
                    <a:pt x="395" y="0"/>
                  </a:moveTo>
                  <a:cubicBezTo>
                    <a:pt x="285" y="0"/>
                    <a:pt x="181" y="45"/>
                    <a:pt x="118" y="130"/>
                  </a:cubicBezTo>
                  <a:cubicBezTo>
                    <a:pt x="84" y="179"/>
                    <a:pt x="51" y="213"/>
                    <a:pt x="34" y="262"/>
                  </a:cubicBezTo>
                  <a:lnTo>
                    <a:pt x="34" y="262"/>
                  </a:lnTo>
                  <a:cubicBezTo>
                    <a:pt x="13" y="263"/>
                    <a:pt x="1" y="263"/>
                    <a:pt x="1" y="263"/>
                  </a:cubicBezTo>
                  <a:cubicBezTo>
                    <a:pt x="12" y="266"/>
                    <a:pt x="23" y="268"/>
                    <a:pt x="34" y="270"/>
                  </a:cubicBezTo>
                  <a:lnTo>
                    <a:pt x="34" y="270"/>
                  </a:lnTo>
                  <a:cubicBezTo>
                    <a:pt x="34" y="288"/>
                    <a:pt x="34" y="315"/>
                    <a:pt x="34" y="330"/>
                  </a:cubicBezTo>
                  <a:cubicBezTo>
                    <a:pt x="39" y="310"/>
                    <a:pt x="46" y="291"/>
                    <a:pt x="54" y="273"/>
                  </a:cubicBezTo>
                  <a:lnTo>
                    <a:pt x="54" y="273"/>
                  </a:lnTo>
                  <a:cubicBezTo>
                    <a:pt x="103" y="280"/>
                    <a:pt x="152" y="280"/>
                    <a:pt x="201" y="280"/>
                  </a:cubicBezTo>
                  <a:cubicBezTo>
                    <a:pt x="285" y="263"/>
                    <a:pt x="352" y="263"/>
                    <a:pt x="435" y="230"/>
                  </a:cubicBezTo>
                  <a:cubicBezTo>
                    <a:pt x="469" y="230"/>
                    <a:pt x="519" y="213"/>
                    <a:pt x="552" y="196"/>
                  </a:cubicBezTo>
                  <a:cubicBezTo>
                    <a:pt x="585" y="180"/>
                    <a:pt x="602" y="146"/>
                    <a:pt x="602" y="130"/>
                  </a:cubicBezTo>
                  <a:cubicBezTo>
                    <a:pt x="619" y="96"/>
                    <a:pt x="602" y="63"/>
                    <a:pt x="585" y="46"/>
                  </a:cubicBezTo>
                  <a:cubicBezTo>
                    <a:pt x="524" y="15"/>
                    <a:pt x="458" y="0"/>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48">
              <a:extLst>
                <a:ext uri="{FF2B5EF4-FFF2-40B4-BE49-F238E27FC236}">
                  <a16:creationId xmlns:a16="http://schemas.microsoft.com/office/drawing/2014/main" id="{C64A2913-B236-4855-8B93-F115513CF0DF}"/>
                </a:ext>
              </a:extLst>
            </p:cNvPr>
            <p:cNvSpPr/>
            <p:nvPr/>
          </p:nvSpPr>
          <p:spPr>
            <a:xfrm>
              <a:off x="2302348" y="3231525"/>
              <a:ext cx="10648" cy="14312"/>
            </a:xfrm>
            <a:custGeom>
              <a:avLst/>
              <a:gdLst/>
              <a:ahLst/>
              <a:cxnLst/>
              <a:rect l="l" t="t" r="r" b="b"/>
              <a:pathLst>
                <a:path w="302" h="402" extrusionOk="0">
                  <a:moveTo>
                    <a:pt x="84" y="1"/>
                  </a:moveTo>
                  <a:cubicBezTo>
                    <a:pt x="34" y="1"/>
                    <a:pt x="0" y="51"/>
                    <a:pt x="17" y="84"/>
                  </a:cubicBezTo>
                  <a:cubicBezTo>
                    <a:pt x="17" y="118"/>
                    <a:pt x="34" y="151"/>
                    <a:pt x="51" y="185"/>
                  </a:cubicBezTo>
                  <a:cubicBezTo>
                    <a:pt x="67" y="235"/>
                    <a:pt x="101" y="268"/>
                    <a:pt x="134" y="318"/>
                  </a:cubicBezTo>
                  <a:cubicBezTo>
                    <a:pt x="168" y="352"/>
                    <a:pt x="201" y="385"/>
                    <a:pt x="251" y="402"/>
                  </a:cubicBezTo>
                  <a:cubicBezTo>
                    <a:pt x="251" y="402"/>
                    <a:pt x="218" y="369"/>
                    <a:pt x="151" y="302"/>
                  </a:cubicBezTo>
                  <a:cubicBezTo>
                    <a:pt x="134" y="252"/>
                    <a:pt x="101" y="218"/>
                    <a:pt x="84" y="168"/>
                  </a:cubicBezTo>
                  <a:cubicBezTo>
                    <a:pt x="51" y="118"/>
                    <a:pt x="34" y="51"/>
                    <a:pt x="84" y="34"/>
                  </a:cubicBezTo>
                  <a:cubicBezTo>
                    <a:pt x="134" y="34"/>
                    <a:pt x="184" y="84"/>
                    <a:pt x="218" y="135"/>
                  </a:cubicBezTo>
                  <a:cubicBezTo>
                    <a:pt x="251" y="168"/>
                    <a:pt x="268" y="218"/>
                    <a:pt x="268" y="268"/>
                  </a:cubicBezTo>
                  <a:cubicBezTo>
                    <a:pt x="268" y="318"/>
                    <a:pt x="268" y="352"/>
                    <a:pt x="268" y="402"/>
                  </a:cubicBezTo>
                  <a:cubicBezTo>
                    <a:pt x="301" y="369"/>
                    <a:pt x="301" y="318"/>
                    <a:pt x="301" y="268"/>
                  </a:cubicBezTo>
                  <a:cubicBezTo>
                    <a:pt x="301" y="201"/>
                    <a:pt x="284" y="151"/>
                    <a:pt x="251" y="101"/>
                  </a:cubicBezTo>
                  <a:cubicBezTo>
                    <a:pt x="218" y="51"/>
                    <a:pt x="151"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48">
              <a:extLst>
                <a:ext uri="{FF2B5EF4-FFF2-40B4-BE49-F238E27FC236}">
                  <a16:creationId xmlns:a16="http://schemas.microsoft.com/office/drawing/2014/main" id="{F317A539-F1BA-4CE0-B1F2-AEF0539CBF19}"/>
                </a:ext>
              </a:extLst>
            </p:cNvPr>
            <p:cNvSpPr/>
            <p:nvPr/>
          </p:nvSpPr>
          <p:spPr>
            <a:xfrm>
              <a:off x="2189843" y="3232735"/>
              <a:ext cx="38888" cy="34533"/>
            </a:xfrm>
            <a:custGeom>
              <a:avLst/>
              <a:gdLst/>
              <a:ahLst/>
              <a:cxnLst/>
              <a:rect l="l" t="t" r="r" b="b"/>
              <a:pathLst>
                <a:path w="1103" h="970" extrusionOk="0">
                  <a:moveTo>
                    <a:pt x="67" y="0"/>
                  </a:moveTo>
                  <a:cubicBezTo>
                    <a:pt x="34" y="0"/>
                    <a:pt x="17" y="17"/>
                    <a:pt x="0" y="17"/>
                  </a:cubicBezTo>
                  <a:cubicBezTo>
                    <a:pt x="0" y="17"/>
                    <a:pt x="84" y="17"/>
                    <a:pt x="234" y="34"/>
                  </a:cubicBezTo>
                  <a:cubicBezTo>
                    <a:pt x="618" y="84"/>
                    <a:pt x="936" y="368"/>
                    <a:pt x="1053" y="736"/>
                  </a:cubicBezTo>
                  <a:cubicBezTo>
                    <a:pt x="1086" y="869"/>
                    <a:pt x="1086" y="969"/>
                    <a:pt x="1103" y="969"/>
                  </a:cubicBezTo>
                  <a:cubicBezTo>
                    <a:pt x="1103" y="953"/>
                    <a:pt x="1103" y="919"/>
                    <a:pt x="1103" y="903"/>
                  </a:cubicBezTo>
                  <a:cubicBezTo>
                    <a:pt x="1103" y="852"/>
                    <a:pt x="1086" y="786"/>
                    <a:pt x="1069" y="736"/>
                  </a:cubicBezTo>
                  <a:cubicBezTo>
                    <a:pt x="969" y="335"/>
                    <a:pt x="635" y="5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48">
              <a:extLst>
                <a:ext uri="{FF2B5EF4-FFF2-40B4-BE49-F238E27FC236}">
                  <a16:creationId xmlns:a16="http://schemas.microsoft.com/office/drawing/2014/main" id="{FD9CD7BE-5689-4830-A2F9-D6D8BAD793E4}"/>
                </a:ext>
              </a:extLst>
            </p:cNvPr>
            <p:cNvSpPr/>
            <p:nvPr/>
          </p:nvSpPr>
          <p:spPr>
            <a:xfrm>
              <a:off x="2201020" y="3186346"/>
              <a:ext cx="2397" cy="47030"/>
            </a:xfrm>
            <a:custGeom>
              <a:avLst/>
              <a:gdLst/>
              <a:ahLst/>
              <a:cxnLst/>
              <a:rect l="l" t="t" r="r" b="b"/>
              <a:pathLst>
                <a:path w="68" h="1321" extrusionOk="0">
                  <a:moveTo>
                    <a:pt x="67" y="0"/>
                  </a:moveTo>
                  <a:cubicBezTo>
                    <a:pt x="17" y="434"/>
                    <a:pt x="1" y="869"/>
                    <a:pt x="1" y="1320"/>
                  </a:cubicBezTo>
                  <a:cubicBezTo>
                    <a:pt x="34" y="1103"/>
                    <a:pt x="51" y="886"/>
                    <a:pt x="51" y="652"/>
                  </a:cubicBezTo>
                  <a:cubicBezTo>
                    <a:pt x="67" y="434"/>
                    <a:pt x="67" y="217"/>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48">
              <a:extLst>
                <a:ext uri="{FF2B5EF4-FFF2-40B4-BE49-F238E27FC236}">
                  <a16:creationId xmlns:a16="http://schemas.microsoft.com/office/drawing/2014/main" id="{D52A59D1-D233-4651-8C9D-12F8C756D191}"/>
                </a:ext>
              </a:extLst>
            </p:cNvPr>
            <p:cNvSpPr/>
            <p:nvPr/>
          </p:nvSpPr>
          <p:spPr>
            <a:xfrm>
              <a:off x="2243434" y="3257122"/>
              <a:ext cx="33036" cy="2813"/>
            </a:xfrm>
            <a:custGeom>
              <a:avLst/>
              <a:gdLst/>
              <a:ahLst/>
              <a:cxnLst/>
              <a:rect l="l" t="t" r="r" b="b"/>
              <a:pathLst>
                <a:path w="937" h="79" extrusionOk="0">
                  <a:moveTo>
                    <a:pt x="1" y="0"/>
                  </a:moveTo>
                  <a:lnTo>
                    <a:pt x="1" y="0"/>
                  </a:lnTo>
                  <a:cubicBezTo>
                    <a:pt x="151" y="51"/>
                    <a:pt x="301" y="67"/>
                    <a:pt x="468" y="67"/>
                  </a:cubicBezTo>
                  <a:cubicBezTo>
                    <a:pt x="531" y="74"/>
                    <a:pt x="596" y="78"/>
                    <a:pt x="662" y="78"/>
                  </a:cubicBezTo>
                  <a:cubicBezTo>
                    <a:pt x="754" y="78"/>
                    <a:pt x="848" y="70"/>
                    <a:pt x="936" y="51"/>
                  </a:cubicBezTo>
                  <a:cubicBezTo>
                    <a:pt x="936" y="42"/>
                    <a:pt x="882" y="42"/>
                    <a:pt x="796" y="42"/>
                  </a:cubicBezTo>
                  <a:cubicBezTo>
                    <a:pt x="711" y="42"/>
                    <a:pt x="594" y="42"/>
                    <a:pt x="468" y="34"/>
                  </a:cubicBezTo>
                  <a:cubicBezTo>
                    <a:pt x="218" y="17"/>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48">
              <a:extLst>
                <a:ext uri="{FF2B5EF4-FFF2-40B4-BE49-F238E27FC236}">
                  <a16:creationId xmlns:a16="http://schemas.microsoft.com/office/drawing/2014/main" id="{B70D6680-56BD-4C20-A1C1-96B0B030DEDC}"/>
                </a:ext>
              </a:extLst>
            </p:cNvPr>
            <p:cNvSpPr/>
            <p:nvPr/>
          </p:nvSpPr>
          <p:spPr>
            <a:xfrm>
              <a:off x="2221045" y="3256374"/>
              <a:ext cx="3561" cy="6729"/>
            </a:xfrm>
            <a:custGeom>
              <a:avLst/>
              <a:gdLst/>
              <a:ahLst/>
              <a:cxnLst/>
              <a:rect l="l" t="t" r="r" b="b"/>
              <a:pathLst>
                <a:path w="101" h="189" extrusionOk="0">
                  <a:moveTo>
                    <a:pt x="11" y="0"/>
                  </a:moveTo>
                  <a:cubicBezTo>
                    <a:pt x="7" y="0"/>
                    <a:pt x="4" y="2"/>
                    <a:pt x="1" y="5"/>
                  </a:cubicBezTo>
                  <a:cubicBezTo>
                    <a:pt x="1" y="5"/>
                    <a:pt x="17" y="38"/>
                    <a:pt x="34" y="88"/>
                  </a:cubicBezTo>
                  <a:cubicBezTo>
                    <a:pt x="68" y="138"/>
                    <a:pt x="68" y="188"/>
                    <a:pt x="84" y="188"/>
                  </a:cubicBezTo>
                  <a:cubicBezTo>
                    <a:pt x="84" y="188"/>
                    <a:pt x="101" y="138"/>
                    <a:pt x="84" y="88"/>
                  </a:cubicBezTo>
                  <a:cubicBezTo>
                    <a:pt x="57" y="33"/>
                    <a:pt x="29"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48">
              <a:extLst>
                <a:ext uri="{FF2B5EF4-FFF2-40B4-BE49-F238E27FC236}">
                  <a16:creationId xmlns:a16="http://schemas.microsoft.com/office/drawing/2014/main" id="{9E87D992-C4C5-46DE-9391-353463C582F7}"/>
                </a:ext>
              </a:extLst>
            </p:cNvPr>
            <p:cNvSpPr/>
            <p:nvPr/>
          </p:nvSpPr>
          <p:spPr>
            <a:xfrm>
              <a:off x="2212795" y="3245658"/>
              <a:ext cx="4760" cy="4521"/>
            </a:xfrm>
            <a:custGeom>
              <a:avLst/>
              <a:gdLst/>
              <a:ahLst/>
              <a:cxnLst/>
              <a:rect l="l" t="t" r="r" b="b"/>
              <a:pathLst>
                <a:path w="135" h="127" extrusionOk="0">
                  <a:moveTo>
                    <a:pt x="21" y="0"/>
                  </a:moveTo>
                  <a:cubicBezTo>
                    <a:pt x="19" y="0"/>
                    <a:pt x="17" y="2"/>
                    <a:pt x="17" y="5"/>
                  </a:cubicBezTo>
                  <a:cubicBezTo>
                    <a:pt x="1" y="5"/>
                    <a:pt x="17" y="38"/>
                    <a:pt x="51" y="72"/>
                  </a:cubicBezTo>
                  <a:cubicBezTo>
                    <a:pt x="78" y="99"/>
                    <a:pt x="105" y="126"/>
                    <a:pt x="124" y="126"/>
                  </a:cubicBezTo>
                  <a:cubicBezTo>
                    <a:pt x="128" y="126"/>
                    <a:pt x="131" y="125"/>
                    <a:pt x="134" y="122"/>
                  </a:cubicBezTo>
                  <a:cubicBezTo>
                    <a:pt x="134" y="122"/>
                    <a:pt x="118" y="88"/>
                    <a:pt x="84" y="55"/>
                  </a:cubicBezTo>
                  <a:cubicBezTo>
                    <a:pt x="57" y="28"/>
                    <a:pt x="30"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48">
              <a:extLst>
                <a:ext uri="{FF2B5EF4-FFF2-40B4-BE49-F238E27FC236}">
                  <a16:creationId xmlns:a16="http://schemas.microsoft.com/office/drawing/2014/main" id="{B33F2FA1-40DB-4EE0-881D-EAD575D8DE1F}"/>
                </a:ext>
              </a:extLst>
            </p:cNvPr>
            <p:cNvSpPr/>
            <p:nvPr/>
          </p:nvSpPr>
          <p:spPr>
            <a:xfrm>
              <a:off x="2201619" y="3239606"/>
              <a:ext cx="6523" cy="3275"/>
            </a:xfrm>
            <a:custGeom>
              <a:avLst/>
              <a:gdLst/>
              <a:ahLst/>
              <a:cxnLst/>
              <a:rect l="l" t="t" r="r" b="b"/>
              <a:pathLst>
                <a:path w="185" h="92" extrusionOk="0">
                  <a:moveTo>
                    <a:pt x="58" y="1"/>
                  </a:moveTo>
                  <a:cubicBezTo>
                    <a:pt x="25" y="1"/>
                    <a:pt x="0" y="13"/>
                    <a:pt x="0" y="25"/>
                  </a:cubicBezTo>
                  <a:cubicBezTo>
                    <a:pt x="0" y="25"/>
                    <a:pt x="34" y="25"/>
                    <a:pt x="84" y="58"/>
                  </a:cubicBezTo>
                  <a:cubicBezTo>
                    <a:pt x="134" y="75"/>
                    <a:pt x="167" y="91"/>
                    <a:pt x="184" y="91"/>
                  </a:cubicBezTo>
                  <a:cubicBezTo>
                    <a:pt x="184" y="75"/>
                    <a:pt x="167" y="41"/>
                    <a:pt x="101" y="8"/>
                  </a:cubicBezTo>
                  <a:cubicBezTo>
                    <a:pt x="86" y="3"/>
                    <a:pt x="71"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48">
              <a:extLst>
                <a:ext uri="{FF2B5EF4-FFF2-40B4-BE49-F238E27FC236}">
                  <a16:creationId xmlns:a16="http://schemas.microsoft.com/office/drawing/2014/main" id="{9EC59DD4-7CFF-4BFE-8522-2EC807C26FF3}"/>
                </a:ext>
              </a:extLst>
            </p:cNvPr>
            <p:cNvSpPr/>
            <p:nvPr/>
          </p:nvSpPr>
          <p:spPr>
            <a:xfrm>
              <a:off x="2192769" y="3237506"/>
              <a:ext cx="3561" cy="1816"/>
            </a:xfrm>
            <a:custGeom>
              <a:avLst/>
              <a:gdLst/>
              <a:ahLst/>
              <a:cxnLst/>
              <a:rect l="l" t="t" r="r" b="b"/>
              <a:pathLst>
                <a:path w="101" h="51" extrusionOk="0">
                  <a:moveTo>
                    <a:pt x="17" y="0"/>
                  </a:moveTo>
                  <a:lnTo>
                    <a:pt x="17" y="0"/>
                  </a:lnTo>
                  <a:cubicBezTo>
                    <a:pt x="1" y="17"/>
                    <a:pt x="17" y="33"/>
                    <a:pt x="51" y="50"/>
                  </a:cubicBezTo>
                  <a:lnTo>
                    <a:pt x="101" y="50"/>
                  </a:lnTo>
                  <a:cubicBezTo>
                    <a:pt x="101" y="33"/>
                    <a:pt x="84" y="17"/>
                    <a:pt x="67" y="17"/>
                  </a:cubicBezTo>
                  <a:cubicBezTo>
                    <a:pt x="34" y="0"/>
                    <a:pt x="17"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48">
              <a:extLst>
                <a:ext uri="{FF2B5EF4-FFF2-40B4-BE49-F238E27FC236}">
                  <a16:creationId xmlns:a16="http://schemas.microsoft.com/office/drawing/2014/main" id="{986F4BD6-9B14-41DC-BC54-9183C11B768B}"/>
                </a:ext>
              </a:extLst>
            </p:cNvPr>
            <p:cNvSpPr/>
            <p:nvPr/>
          </p:nvSpPr>
          <p:spPr>
            <a:xfrm>
              <a:off x="1892910" y="1665736"/>
              <a:ext cx="467788" cy="503476"/>
            </a:xfrm>
            <a:custGeom>
              <a:avLst/>
              <a:gdLst/>
              <a:ahLst/>
              <a:cxnLst/>
              <a:rect l="l" t="t" r="r" b="b"/>
              <a:pathLst>
                <a:path w="13268" h="14142" extrusionOk="0">
                  <a:moveTo>
                    <a:pt x="12010" y="1"/>
                  </a:moveTo>
                  <a:cubicBezTo>
                    <a:pt x="11825" y="1"/>
                    <a:pt x="11781" y="339"/>
                    <a:pt x="11781" y="339"/>
                  </a:cubicBezTo>
                  <a:cubicBezTo>
                    <a:pt x="11781" y="339"/>
                    <a:pt x="11212" y="2045"/>
                    <a:pt x="11036" y="2045"/>
                  </a:cubicBezTo>
                  <a:cubicBezTo>
                    <a:pt x="11033" y="2045"/>
                    <a:pt x="11031" y="2044"/>
                    <a:pt x="11029" y="2044"/>
                  </a:cubicBezTo>
                  <a:cubicBezTo>
                    <a:pt x="10845" y="1993"/>
                    <a:pt x="11129" y="957"/>
                    <a:pt x="11263" y="607"/>
                  </a:cubicBezTo>
                  <a:cubicBezTo>
                    <a:pt x="11379" y="316"/>
                    <a:pt x="11305" y="126"/>
                    <a:pt x="11152" y="126"/>
                  </a:cubicBezTo>
                  <a:cubicBezTo>
                    <a:pt x="11129" y="126"/>
                    <a:pt x="11105" y="130"/>
                    <a:pt x="11079" y="139"/>
                  </a:cubicBezTo>
                  <a:cubicBezTo>
                    <a:pt x="10945" y="189"/>
                    <a:pt x="10527" y="1242"/>
                    <a:pt x="10410" y="1576"/>
                  </a:cubicBezTo>
                  <a:cubicBezTo>
                    <a:pt x="10333" y="1846"/>
                    <a:pt x="10126" y="2465"/>
                    <a:pt x="9936" y="2465"/>
                  </a:cubicBezTo>
                  <a:cubicBezTo>
                    <a:pt x="9880" y="2465"/>
                    <a:pt x="9825" y="2411"/>
                    <a:pt x="9776" y="2277"/>
                  </a:cubicBezTo>
                  <a:cubicBezTo>
                    <a:pt x="9542" y="1693"/>
                    <a:pt x="9141" y="1325"/>
                    <a:pt x="8957" y="1308"/>
                  </a:cubicBezTo>
                  <a:cubicBezTo>
                    <a:pt x="8951" y="1308"/>
                    <a:pt x="8944" y="1308"/>
                    <a:pt x="8938" y="1308"/>
                  </a:cubicBezTo>
                  <a:cubicBezTo>
                    <a:pt x="8768" y="1308"/>
                    <a:pt x="8694" y="1530"/>
                    <a:pt x="8823" y="1643"/>
                  </a:cubicBezTo>
                  <a:cubicBezTo>
                    <a:pt x="8973" y="1810"/>
                    <a:pt x="9090" y="1993"/>
                    <a:pt x="9174" y="2194"/>
                  </a:cubicBezTo>
                  <a:cubicBezTo>
                    <a:pt x="9241" y="2344"/>
                    <a:pt x="9291" y="2511"/>
                    <a:pt x="9324" y="2678"/>
                  </a:cubicBezTo>
                  <a:cubicBezTo>
                    <a:pt x="9375" y="3013"/>
                    <a:pt x="9375" y="3364"/>
                    <a:pt x="9358" y="3714"/>
                  </a:cubicBezTo>
                  <a:lnTo>
                    <a:pt x="6267" y="10164"/>
                  </a:lnTo>
                  <a:lnTo>
                    <a:pt x="569" y="8393"/>
                  </a:lnTo>
                  <a:lnTo>
                    <a:pt x="1" y="11618"/>
                  </a:lnTo>
                  <a:cubicBezTo>
                    <a:pt x="1" y="11618"/>
                    <a:pt x="6829" y="14142"/>
                    <a:pt x="7834" y="14142"/>
                  </a:cubicBezTo>
                  <a:cubicBezTo>
                    <a:pt x="7883" y="14142"/>
                    <a:pt x="7918" y="14136"/>
                    <a:pt x="7938" y="14124"/>
                  </a:cubicBezTo>
                  <a:cubicBezTo>
                    <a:pt x="8940" y="13489"/>
                    <a:pt x="11630" y="4216"/>
                    <a:pt x="11630" y="4216"/>
                  </a:cubicBezTo>
                  <a:cubicBezTo>
                    <a:pt x="12081" y="3581"/>
                    <a:pt x="12482" y="2912"/>
                    <a:pt x="12867" y="2227"/>
                  </a:cubicBezTo>
                  <a:cubicBezTo>
                    <a:pt x="13268" y="1375"/>
                    <a:pt x="13201" y="1342"/>
                    <a:pt x="13084" y="1308"/>
                  </a:cubicBezTo>
                  <a:cubicBezTo>
                    <a:pt x="13076" y="1306"/>
                    <a:pt x="13069" y="1305"/>
                    <a:pt x="13061" y="1305"/>
                  </a:cubicBezTo>
                  <a:cubicBezTo>
                    <a:pt x="12807" y="1305"/>
                    <a:pt x="12416" y="2439"/>
                    <a:pt x="12274" y="2439"/>
                  </a:cubicBezTo>
                  <a:cubicBezTo>
                    <a:pt x="12255" y="2439"/>
                    <a:pt x="12241" y="2421"/>
                    <a:pt x="12232" y="2378"/>
                  </a:cubicBezTo>
                  <a:cubicBezTo>
                    <a:pt x="12131" y="1977"/>
                    <a:pt x="13034" y="556"/>
                    <a:pt x="12733" y="473"/>
                  </a:cubicBezTo>
                  <a:cubicBezTo>
                    <a:pt x="12723" y="471"/>
                    <a:pt x="12714" y="470"/>
                    <a:pt x="12704" y="470"/>
                  </a:cubicBezTo>
                  <a:cubicBezTo>
                    <a:pt x="12325" y="470"/>
                    <a:pt x="11863" y="2013"/>
                    <a:pt x="11814" y="2144"/>
                  </a:cubicBezTo>
                  <a:cubicBezTo>
                    <a:pt x="11794" y="2196"/>
                    <a:pt x="11752" y="2218"/>
                    <a:pt x="11710" y="2218"/>
                  </a:cubicBezTo>
                  <a:cubicBezTo>
                    <a:pt x="11645" y="2218"/>
                    <a:pt x="11583" y="2165"/>
                    <a:pt x="11613" y="2094"/>
                  </a:cubicBezTo>
                  <a:cubicBezTo>
                    <a:pt x="11697" y="1927"/>
                    <a:pt x="12432" y="105"/>
                    <a:pt x="12048" y="5"/>
                  </a:cubicBezTo>
                  <a:cubicBezTo>
                    <a:pt x="12035" y="2"/>
                    <a:pt x="12022" y="1"/>
                    <a:pt x="1201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48">
              <a:extLst>
                <a:ext uri="{FF2B5EF4-FFF2-40B4-BE49-F238E27FC236}">
                  <a16:creationId xmlns:a16="http://schemas.microsoft.com/office/drawing/2014/main" id="{5B9748A5-818E-4CED-8890-48CEDC8BF2D9}"/>
                </a:ext>
              </a:extLst>
            </p:cNvPr>
            <p:cNvSpPr/>
            <p:nvPr/>
          </p:nvSpPr>
          <p:spPr>
            <a:xfrm>
              <a:off x="1173071" y="1936557"/>
              <a:ext cx="483653" cy="625233"/>
            </a:xfrm>
            <a:custGeom>
              <a:avLst/>
              <a:gdLst/>
              <a:ahLst/>
              <a:cxnLst/>
              <a:rect l="l" t="t" r="r" b="b"/>
              <a:pathLst>
                <a:path w="13718" h="17562" extrusionOk="0">
                  <a:moveTo>
                    <a:pt x="12816" y="0"/>
                  </a:moveTo>
                  <a:cubicBezTo>
                    <a:pt x="12816" y="0"/>
                    <a:pt x="6283" y="2624"/>
                    <a:pt x="3793" y="4595"/>
                  </a:cubicBezTo>
                  <a:cubicBezTo>
                    <a:pt x="2222" y="5848"/>
                    <a:pt x="1086" y="13618"/>
                    <a:pt x="1086" y="13635"/>
                  </a:cubicBezTo>
                  <a:cubicBezTo>
                    <a:pt x="785" y="14236"/>
                    <a:pt x="518" y="14838"/>
                    <a:pt x="284" y="15473"/>
                  </a:cubicBezTo>
                  <a:cubicBezTo>
                    <a:pt x="0" y="16375"/>
                    <a:pt x="84" y="16392"/>
                    <a:pt x="201" y="16408"/>
                  </a:cubicBezTo>
                  <a:cubicBezTo>
                    <a:pt x="205" y="16409"/>
                    <a:pt x="209" y="16409"/>
                    <a:pt x="214" y="16409"/>
                  </a:cubicBezTo>
                  <a:cubicBezTo>
                    <a:pt x="463" y="16409"/>
                    <a:pt x="697" y="15179"/>
                    <a:pt x="850" y="15179"/>
                  </a:cubicBezTo>
                  <a:cubicBezTo>
                    <a:pt x="869" y="15179"/>
                    <a:pt x="886" y="15197"/>
                    <a:pt x="902" y="15239"/>
                  </a:cubicBezTo>
                  <a:cubicBezTo>
                    <a:pt x="1036" y="15606"/>
                    <a:pt x="351" y="17143"/>
                    <a:pt x="652" y="17177"/>
                  </a:cubicBezTo>
                  <a:cubicBezTo>
                    <a:pt x="658" y="17178"/>
                    <a:pt x="663" y="17178"/>
                    <a:pt x="669" y="17178"/>
                  </a:cubicBezTo>
                  <a:cubicBezTo>
                    <a:pt x="1060" y="17178"/>
                    <a:pt x="1304" y="15537"/>
                    <a:pt x="1337" y="15406"/>
                  </a:cubicBezTo>
                  <a:cubicBezTo>
                    <a:pt x="1352" y="15345"/>
                    <a:pt x="1401" y="15319"/>
                    <a:pt x="1447" y="15319"/>
                  </a:cubicBezTo>
                  <a:cubicBezTo>
                    <a:pt x="1503" y="15319"/>
                    <a:pt x="1556" y="15358"/>
                    <a:pt x="1537" y="15422"/>
                  </a:cubicBezTo>
                  <a:cubicBezTo>
                    <a:pt x="1487" y="15606"/>
                    <a:pt x="1003" y="17511"/>
                    <a:pt x="1404" y="17561"/>
                  </a:cubicBezTo>
                  <a:cubicBezTo>
                    <a:pt x="1408" y="17561"/>
                    <a:pt x="1412" y="17562"/>
                    <a:pt x="1417" y="17562"/>
                  </a:cubicBezTo>
                  <a:cubicBezTo>
                    <a:pt x="1621" y="17562"/>
                    <a:pt x="1621" y="17177"/>
                    <a:pt x="1621" y="17177"/>
                  </a:cubicBezTo>
                  <a:cubicBezTo>
                    <a:pt x="1621" y="17177"/>
                    <a:pt x="1952" y="15389"/>
                    <a:pt x="2136" y="15389"/>
                  </a:cubicBezTo>
                  <a:cubicBezTo>
                    <a:pt x="2137" y="15389"/>
                    <a:pt x="2138" y="15389"/>
                    <a:pt x="2139" y="15389"/>
                  </a:cubicBezTo>
                  <a:cubicBezTo>
                    <a:pt x="2323" y="15422"/>
                    <a:pt x="2172" y="16492"/>
                    <a:pt x="2105" y="16843"/>
                  </a:cubicBezTo>
                  <a:cubicBezTo>
                    <a:pt x="2036" y="17148"/>
                    <a:pt x="2116" y="17315"/>
                    <a:pt x="2251" y="17315"/>
                  </a:cubicBezTo>
                  <a:cubicBezTo>
                    <a:pt x="2278" y="17315"/>
                    <a:pt x="2308" y="17308"/>
                    <a:pt x="2339" y="17294"/>
                  </a:cubicBezTo>
                  <a:cubicBezTo>
                    <a:pt x="2473" y="17227"/>
                    <a:pt x="2740" y="16141"/>
                    <a:pt x="2807" y="15773"/>
                  </a:cubicBezTo>
                  <a:cubicBezTo>
                    <a:pt x="2860" y="15496"/>
                    <a:pt x="2975" y="14824"/>
                    <a:pt x="3169" y="14824"/>
                  </a:cubicBezTo>
                  <a:cubicBezTo>
                    <a:pt x="3221" y="14824"/>
                    <a:pt x="3278" y="14872"/>
                    <a:pt x="3342" y="14988"/>
                  </a:cubicBezTo>
                  <a:cubicBezTo>
                    <a:pt x="3659" y="15539"/>
                    <a:pt x="4110" y="15857"/>
                    <a:pt x="4278" y="15857"/>
                  </a:cubicBezTo>
                  <a:cubicBezTo>
                    <a:pt x="4461" y="15823"/>
                    <a:pt x="4528" y="15590"/>
                    <a:pt x="4361" y="15489"/>
                  </a:cubicBezTo>
                  <a:cubicBezTo>
                    <a:pt x="4211" y="15339"/>
                    <a:pt x="4060" y="15172"/>
                    <a:pt x="3960" y="15005"/>
                  </a:cubicBezTo>
                  <a:cubicBezTo>
                    <a:pt x="3860" y="14854"/>
                    <a:pt x="3776" y="14704"/>
                    <a:pt x="3743" y="14537"/>
                  </a:cubicBezTo>
                  <a:cubicBezTo>
                    <a:pt x="3676" y="14286"/>
                    <a:pt x="3626" y="14036"/>
                    <a:pt x="3576" y="13785"/>
                  </a:cubicBezTo>
                  <a:cubicBezTo>
                    <a:pt x="3576" y="13785"/>
                    <a:pt x="5547" y="7937"/>
                    <a:pt x="6065" y="7035"/>
                  </a:cubicBezTo>
                  <a:cubicBezTo>
                    <a:pt x="6583" y="6132"/>
                    <a:pt x="13718" y="3559"/>
                    <a:pt x="13718" y="3559"/>
                  </a:cubicBezTo>
                  <a:lnTo>
                    <a:pt x="12816"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48">
              <a:extLst>
                <a:ext uri="{FF2B5EF4-FFF2-40B4-BE49-F238E27FC236}">
                  <a16:creationId xmlns:a16="http://schemas.microsoft.com/office/drawing/2014/main" id="{88AC5BB6-490F-4F51-88B0-3C6DCF179891}"/>
                </a:ext>
              </a:extLst>
            </p:cNvPr>
            <p:cNvSpPr/>
            <p:nvPr/>
          </p:nvSpPr>
          <p:spPr>
            <a:xfrm>
              <a:off x="1338003" y="2496888"/>
              <a:ext cx="561430" cy="962521"/>
            </a:xfrm>
            <a:custGeom>
              <a:avLst/>
              <a:gdLst/>
              <a:ahLst/>
              <a:cxnLst/>
              <a:rect l="l" t="t" r="r" b="b"/>
              <a:pathLst>
                <a:path w="15924" h="27036" extrusionOk="0">
                  <a:moveTo>
                    <a:pt x="9307" y="1"/>
                  </a:moveTo>
                  <a:lnTo>
                    <a:pt x="9842" y="11246"/>
                  </a:lnTo>
                  <a:cubicBezTo>
                    <a:pt x="9909" y="12465"/>
                    <a:pt x="9458" y="13652"/>
                    <a:pt x="8605" y="14537"/>
                  </a:cubicBezTo>
                  <a:lnTo>
                    <a:pt x="1" y="23426"/>
                  </a:lnTo>
                  <a:lnTo>
                    <a:pt x="3225" y="27035"/>
                  </a:lnTo>
                  <a:lnTo>
                    <a:pt x="13401" y="16776"/>
                  </a:lnTo>
                  <a:cubicBezTo>
                    <a:pt x="14654" y="15506"/>
                    <a:pt x="15389" y="13836"/>
                    <a:pt x="15489" y="12064"/>
                  </a:cubicBezTo>
                  <a:lnTo>
                    <a:pt x="15924" y="4028"/>
                  </a:lnTo>
                  <a:lnTo>
                    <a:pt x="93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48">
              <a:extLst>
                <a:ext uri="{FF2B5EF4-FFF2-40B4-BE49-F238E27FC236}">
                  <a16:creationId xmlns:a16="http://schemas.microsoft.com/office/drawing/2014/main" id="{3471A57E-D3BA-4B48-92AD-A46953133D0C}"/>
                </a:ext>
              </a:extLst>
            </p:cNvPr>
            <p:cNvSpPr/>
            <p:nvPr/>
          </p:nvSpPr>
          <p:spPr>
            <a:xfrm>
              <a:off x="1609586" y="2499879"/>
              <a:ext cx="791164" cy="723351"/>
            </a:xfrm>
            <a:custGeom>
              <a:avLst/>
              <a:gdLst/>
              <a:ahLst/>
              <a:cxnLst/>
              <a:rect l="l" t="t" r="r" b="b"/>
              <a:pathLst>
                <a:path w="22440" h="20318" extrusionOk="0">
                  <a:moveTo>
                    <a:pt x="7469" y="0"/>
                  </a:moveTo>
                  <a:lnTo>
                    <a:pt x="284" y="218"/>
                  </a:lnTo>
                  <a:cubicBezTo>
                    <a:pt x="217" y="301"/>
                    <a:pt x="0" y="5414"/>
                    <a:pt x="4094" y="6049"/>
                  </a:cubicBezTo>
                  <a:cubicBezTo>
                    <a:pt x="4328" y="6099"/>
                    <a:pt x="5815" y="6249"/>
                    <a:pt x="5815" y="6249"/>
                  </a:cubicBezTo>
                  <a:cubicBezTo>
                    <a:pt x="10460" y="6199"/>
                    <a:pt x="16725" y="6032"/>
                    <a:pt x="16725" y="6032"/>
                  </a:cubicBezTo>
                  <a:lnTo>
                    <a:pt x="16725" y="6032"/>
                  </a:lnTo>
                  <a:lnTo>
                    <a:pt x="15673" y="20301"/>
                  </a:lnTo>
                  <a:lnTo>
                    <a:pt x="20602" y="20318"/>
                  </a:lnTo>
                  <a:lnTo>
                    <a:pt x="22106" y="5080"/>
                  </a:lnTo>
                  <a:cubicBezTo>
                    <a:pt x="22440" y="853"/>
                    <a:pt x="18881" y="134"/>
                    <a:pt x="16909" y="101"/>
                  </a:cubicBezTo>
                  <a:lnTo>
                    <a:pt x="74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48">
              <a:extLst>
                <a:ext uri="{FF2B5EF4-FFF2-40B4-BE49-F238E27FC236}">
                  <a16:creationId xmlns:a16="http://schemas.microsoft.com/office/drawing/2014/main" id="{94DFB34D-80B1-405C-9C1F-52EF22EDA8F4}"/>
                </a:ext>
              </a:extLst>
            </p:cNvPr>
            <p:cNvSpPr/>
            <p:nvPr/>
          </p:nvSpPr>
          <p:spPr>
            <a:xfrm>
              <a:off x="1700901" y="2507604"/>
              <a:ext cx="88389" cy="53260"/>
            </a:xfrm>
            <a:custGeom>
              <a:avLst/>
              <a:gdLst/>
              <a:ahLst/>
              <a:cxnLst/>
              <a:rect l="l" t="t" r="r" b="b"/>
              <a:pathLst>
                <a:path w="2507" h="1496" extrusionOk="0">
                  <a:moveTo>
                    <a:pt x="2506" y="1"/>
                  </a:moveTo>
                  <a:cubicBezTo>
                    <a:pt x="2490" y="1"/>
                    <a:pt x="2439" y="168"/>
                    <a:pt x="2306" y="418"/>
                  </a:cubicBezTo>
                  <a:cubicBezTo>
                    <a:pt x="1972" y="1026"/>
                    <a:pt x="1347" y="1399"/>
                    <a:pt x="672" y="1399"/>
                  </a:cubicBezTo>
                  <a:cubicBezTo>
                    <a:pt x="604" y="1399"/>
                    <a:pt x="536" y="1395"/>
                    <a:pt x="468" y="1387"/>
                  </a:cubicBezTo>
                  <a:cubicBezTo>
                    <a:pt x="215" y="1373"/>
                    <a:pt x="55" y="1318"/>
                    <a:pt x="11" y="1318"/>
                  </a:cubicBezTo>
                  <a:cubicBezTo>
                    <a:pt x="5" y="1318"/>
                    <a:pt x="2" y="1319"/>
                    <a:pt x="0" y="1321"/>
                  </a:cubicBezTo>
                  <a:cubicBezTo>
                    <a:pt x="134" y="1404"/>
                    <a:pt x="284" y="1471"/>
                    <a:pt x="451" y="1471"/>
                  </a:cubicBezTo>
                  <a:cubicBezTo>
                    <a:pt x="551" y="1488"/>
                    <a:pt x="651" y="1496"/>
                    <a:pt x="750" y="1496"/>
                  </a:cubicBezTo>
                  <a:cubicBezTo>
                    <a:pt x="1442" y="1496"/>
                    <a:pt x="2080" y="1097"/>
                    <a:pt x="2373" y="468"/>
                  </a:cubicBezTo>
                  <a:cubicBezTo>
                    <a:pt x="2456" y="318"/>
                    <a:pt x="2506" y="168"/>
                    <a:pt x="25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48">
              <a:extLst>
                <a:ext uri="{FF2B5EF4-FFF2-40B4-BE49-F238E27FC236}">
                  <a16:creationId xmlns:a16="http://schemas.microsoft.com/office/drawing/2014/main" id="{59028108-CB64-425C-A6F2-9294F4198E57}"/>
                </a:ext>
              </a:extLst>
            </p:cNvPr>
            <p:cNvSpPr/>
            <p:nvPr/>
          </p:nvSpPr>
          <p:spPr>
            <a:xfrm>
              <a:off x="2201020" y="2680699"/>
              <a:ext cx="43648" cy="32184"/>
            </a:xfrm>
            <a:custGeom>
              <a:avLst/>
              <a:gdLst/>
              <a:ahLst/>
              <a:cxnLst/>
              <a:rect l="l" t="t" r="r" b="b"/>
              <a:pathLst>
                <a:path w="1238" h="904" extrusionOk="0">
                  <a:moveTo>
                    <a:pt x="1237" y="1"/>
                  </a:moveTo>
                  <a:lnTo>
                    <a:pt x="1237" y="1"/>
                  </a:lnTo>
                  <a:cubicBezTo>
                    <a:pt x="786" y="235"/>
                    <a:pt x="368" y="535"/>
                    <a:pt x="1" y="903"/>
                  </a:cubicBezTo>
                  <a:cubicBezTo>
                    <a:pt x="452" y="669"/>
                    <a:pt x="869" y="368"/>
                    <a:pt x="12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48">
              <a:extLst>
                <a:ext uri="{FF2B5EF4-FFF2-40B4-BE49-F238E27FC236}">
                  <a16:creationId xmlns:a16="http://schemas.microsoft.com/office/drawing/2014/main" id="{86BACE11-4B70-412B-8E14-3382CDEC6685}"/>
                </a:ext>
              </a:extLst>
            </p:cNvPr>
            <p:cNvSpPr/>
            <p:nvPr/>
          </p:nvSpPr>
          <p:spPr>
            <a:xfrm>
              <a:off x="2199257" y="2710355"/>
              <a:ext cx="53062" cy="6373"/>
            </a:xfrm>
            <a:custGeom>
              <a:avLst/>
              <a:gdLst/>
              <a:ahLst/>
              <a:cxnLst/>
              <a:rect l="l" t="t" r="r" b="b"/>
              <a:pathLst>
                <a:path w="1505" h="179" extrusionOk="0">
                  <a:moveTo>
                    <a:pt x="1314" y="0"/>
                  </a:moveTo>
                  <a:cubicBezTo>
                    <a:pt x="863" y="0"/>
                    <a:pt x="425" y="53"/>
                    <a:pt x="0" y="170"/>
                  </a:cubicBezTo>
                  <a:cubicBezTo>
                    <a:pt x="86" y="176"/>
                    <a:pt x="172" y="179"/>
                    <a:pt x="258" y="179"/>
                  </a:cubicBezTo>
                  <a:cubicBezTo>
                    <a:pt x="674" y="179"/>
                    <a:pt x="1089" y="114"/>
                    <a:pt x="1504" y="3"/>
                  </a:cubicBezTo>
                  <a:cubicBezTo>
                    <a:pt x="1440" y="1"/>
                    <a:pt x="1377" y="0"/>
                    <a:pt x="13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48">
              <a:extLst>
                <a:ext uri="{FF2B5EF4-FFF2-40B4-BE49-F238E27FC236}">
                  <a16:creationId xmlns:a16="http://schemas.microsoft.com/office/drawing/2014/main" id="{5E486B66-393F-471B-B739-4AB1D5BED32E}"/>
                </a:ext>
              </a:extLst>
            </p:cNvPr>
            <p:cNvSpPr/>
            <p:nvPr/>
          </p:nvSpPr>
          <p:spPr>
            <a:xfrm>
              <a:off x="1619000" y="1611480"/>
              <a:ext cx="190916" cy="367941"/>
            </a:xfrm>
            <a:custGeom>
              <a:avLst/>
              <a:gdLst/>
              <a:ahLst/>
              <a:cxnLst/>
              <a:rect l="l" t="t" r="r" b="b"/>
              <a:pathLst>
                <a:path w="5415" h="10335" extrusionOk="0">
                  <a:moveTo>
                    <a:pt x="3252" y="0"/>
                  </a:moveTo>
                  <a:cubicBezTo>
                    <a:pt x="2167" y="0"/>
                    <a:pt x="1092" y="359"/>
                    <a:pt x="218" y="1045"/>
                  </a:cubicBezTo>
                  <a:lnTo>
                    <a:pt x="1" y="1212"/>
                  </a:lnTo>
                  <a:lnTo>
                    <a:pt x="619" y="8764"/>
                  </a:lnTo>
                  <a:cubicBezTo>
                    <a:pt x="686" y="9649"/>
                    <a:pt x="1437" y="10334"/>
                    <a:pt x="2323" y="10334"/>
                  </a:cubicBezTo>
                  <a:cubicBezTo>
                    <a:pt x="2333" y="10335"/>
                    <a:pt x="2343" y="10335"/>
                    <a:pt x="2353" y="10335"/>
                  </a:cubicBezTo>
                  <a:cubicBezTo>
                    <a:pt x="3324" y="10335"/>
                    <a:pt x="4094" y="9523"/>
                    <a:pt x="4061" y="8563"/>
                  </a:cubicBezTo>
                  <a:cubicBezTo>
                    <a:pt x="4027" y="7628"/>
                    <a:pt x="3994" y="6675"/>
                    <a:pt x="3994" y="6675"/>
                  </a:cubicBezTo>
                  <a:cubicBezTo>
                    <a:pt x="3994" y="6675"/>
                    <a:pt x="5397" y="6441"/>
                    <a:pt x="5397" y="5021"/>
                  </a:cubicBezTo>
                  <a:cubicBezTo>
                    <a:pt x="5414" y="3618"/>
                    <a:pt x="5130" y="376"/>
                    <a:pt x="5130" y="376"/>
                  </a:cubicBezTo>
                  <a:cubicBezTo>
                    <a:pt x="4525" y="123"/>
                    <a:pt x="3887" y="0"/>
                    <a:pt x="325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48">
              <a:extLst>
                <a:ext uri="{FF2B5EF4-FFF2-40B4-BE49-F238E27FC236}">
                  <a16:creationId xmlns:a16="http://schemas.microsoft.com/office/drawing/2014/main" id="{92DFA772-3188-4D99-8F93-35A69EF5A423}"/>
                </a:ext>
              </a:extLst>
            </p:cNvPr>
            <p:cNvSpPr/>
            <p:nvPr/>
          </p:nvSpPr>
          <p:spPr>
            <a:xfrm>
              <a:off x="1777479" y="1702156"/>
              <a:ext cx="19321" cy="14276"/>
            </a:xfrm>
            <a:custGeom>
              <a:avLst/>
              <a:gdLst/>
              <a:ahLst/>
              <a:cxnLst/>
              <a:rect l="l" t="t" r="r" b="b"/>
              <a:pathLst>
                <a:path w="548" h="401" extrusionOk="0">
                  <a:moveTo>
                    <a:pt x="287" y="0"/>
                  </a:moveTo>
                  <a:cubicBezTo>
                    <a:pt x="281" y="0"/>
                    <a:pt x="274" y="1"/>
                    <a:pt x="267" y="1"/>
                  </a:cubicBezTo>
                  <a:cubicBezTo>
                    <a:pt x="84" y="1"/>
                    <a:pt x="0" y="235"/>
                    <a:pt x="150" y="352"/>
                  </a:cubicBezTo>
                  <a:cubicBezTo>
                    <a:pt x="190" y="384"/>
                    <a:pt x="237" y="400"/>
                    <a:pt x="284" y="400"/>
                  </a:cubicBezTo>
                  <a:cubicBezTo>
                    <a:pt x="337" y="400"/>
                    <a:pt x="390" y="380"/>
                    <a:pt x="435" y="335"/>
                  </a:cubicBezTo>
                  <a:cubicBezTo>
                    <a:pt x="547" y="207"/>
                    <a:pt x="458" y="0"/>
                    <a:pt x="2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48">
              <a:extLst>
                <a:ext uri="{FF2B5EF4-FFF2-40B4-BE49-F238E27FC236}">
                  <a16:creationId xmlns:a16="http://schemas.microsoft.com/office/drawing/2014/main" id="{B48E3771-FAA4-4DFE-B3C6-7626150B8622}"/>
                </a:ext>
              </a:extLst>
            </p:cNvPr>
            <p:cNvSpPr/>
            <p:nvPr/>
          </p:nvSpPr>
          <p:spPr>
            <a:xfrm>
              <a:off x="1775681" y="1697884"/>
              <a:ext cx="25984" cy="6942"/>
            </a:xfrm>
            <a:custGeom>
              <a:avLst/>
              <a:gdLst/>
              <a:ahLst/>
              <a:cxnLst/>
              <a:rect l="l" t="t" r="r" b="b"/>
              <a:pathLst>
                <a:path w="737" h="195" extrusionOk="0">
                  <a:moveTo>
                    <a:pt x="369" y="0"/>
                  </a:moveTo>
                  <a:cubicBezTo>
                    <a:pt x="268" y="0"/>
                    <a:pt x="168" y="29"/>
                    <a:pt x="85" y="88"/>
                  </a:cubicBezTo>
                  <a:cubicBezTo>
                    <a:pt x="18" y="138"/>
                    <a:pt x="1" y="188"/>
                    <a:pt x="18" y="188"/>
                  </a:cubicBezTo>
                  <a:cubicBezTo>
                    <a:pt x="20" y="193"/>
                    <a:pt x="25" y="195"/>
                    <a:pt x="32" y="195"/>
                  </a:cubicBezTo>
                  <a:cubicBezTo>
                    <a:pt x="74" y="195"/>
                    <a:pt x="197" y="121"/>
                    <a:pt x="369" y="121"/>
                  </a:cubicBezTo>
                  <a:cubicBezTo>
                    <a:pt x="540" y="121"/>
                    <a:pt x="663" y="195"/>
                    <a:pt x="705" y="195"/>
                  </a:cubicBezTo>
                  <a:cubicBezTo>
                    <a:pt x="712" y="195"/>
                    <a:pt x="717" y="193"/>
                    <a:pt x="719" y="188"/>
                  </a:cubicBezTo>
                  <a:cubicBezTo>
                    <a:pt x="736" y="188"/>
                    <a:pt x="719" y="138"/>
                    <a:pt x="653" y="88"/>
                  </a:cubicBezTo>
                  <a:cubicBezTo>
                    <a:pt x="569" y="29"/>
                    <a:pt x="469" y="0"/>
                    <a:pt x="3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48">
              <a:extLst>
                <a:ext uri="{FF2B5EF4-FFF2-40B4-BE49-F238E27FC236}">
                  <a16:creationId xmlns:a16="http://schemas.microsoft.com/office/drawing/2014/main" id="{DDB661B8-699D-4D20-83E1-C247195007D1}"/>
                </a:ext>
              </a:extLst>
            </p:cNvPr>
            <p:cNvSpPr/>
            <p:nvPr/>
          </p:nvSpPr>
          <p:spPr>
            <a:xfrm>
              <a:off x="1704215" y="1708672"/>
              <a:ext cx="18510" cy="14668"/>
            </a:xfrm>
            <a:custGeom>
              <a:avLst/>
              <a:gdLst/>
              <a:ahLst/>
              <a:cxnLst/>
              <a:rect l="l" t="t" r="r" b="b"/>
              <a:pathLst>
                <a:path w="525" h="412" extrusionOk="0">
                  <a:moveTo>
                    <a:pt x="260" y="1"/>
                  </a:moveTo>
                  <a:cubicBezTo>
                    <a:pt x="189" y="1"/>
                    <a:pt x="122" y="38"/>
                    <a:pt x="90" y="102"/>
                  </a:cubicBezTo>
                  <a:cubicBezTo>
                    <a:pt x="1" y="250"/>
                    <a:pt x="109" y="412"/>
                    <a:pt x="251" y="412"/>
                  </a:cubicBezTo>
                  <a:cubicBezTo>
                    <a:pt x="269" y="412"/>
                    <a:pt x="288" y="409"/>
                    <a:pt x="307" y="403"/>
                  </a:cubicBezTo>
                  <a:cubicBezTo>
                    <a:pt x="491" y="370"/>
                    <a:pt x="524" y="136"/>
                    <a:pt x="374" y="36"/>
                  </a:cubicBezTo>
                  <a:cubicBezTo>
                    <a:pt x="338" y="12"/>
                    <a:pt x="299" y="1"/>
                    <a:pt x="2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48">
              <a:extLst>
                <a:ext uri="{FF2B5EF4-FFF2-40B4-BE49-F238E27FC236}">
                  <a16:creationId xmlns:a16="http://schemas.microsoft.com/office/drawing/2014/main" id="{A932E213-96A7-4384-9613-B75B8B128DE0}"/>
                </a:ext>
              </a:extLst>
            </p:cNvPr>
            <p:cNvSpPr/>
            <p:nvPr/>
          </p:nvSpPr>
          <p:spPr>
            <a:xfrm>
              <a:off x="1701465" y="1704577"/>
              <a:ext cx="25949" cy="7370"/>
            </a:xfrm>
            <a:custGeom>
              <a:avLst/>
              <a:gdLst/>
              <a:ahLst/>
              <a:cxnLst/>
              <a:rect l="l" t="t" r="r" b="b"/>
              <a:pathLst>
                <a:path w="736" h="207" extrusionOk="0">
                  <a:moveTo>
                    <a:pt x="368" y="0"/>
                  </a:moveTo>
                  <a:cubicBezTo>
                    <a:pt x="268" y="0"/>
                    <a:pt x="168" y="34"/>
                    <a:pt x="84" y="100"/>
                  </a:cubicBezTo>
                  <a:cubicBezTo>
                    <a:pt x="17" y="151"/>
                    <a:pt x="1" y="184"/>
                    <a:pt x="17" y="201"/>
                  </a:cubicBezTo>
                  <a:cubicBezTo>
                    <a:pt x="20" y="205"/>
                    <a:pt x="23" y="207"/>
                    <a:pt x="29" y="207"/>
                  </a:cubicBezTo>
                  <a:cubicBezTo>
                    <a:pt x="69" y="207"/>
                    <a:pt x="193" y="117"/>
                    <a:pt x="368" y="117"/>
                  </a:cubicBezTo>
                  <a:cubicBezTo>
                    <a:pt x="529" y="117"/>
                    <a:pt x="664" y="207"/>
                    <a:pt x="707" y="207"/>
                  </a:cubicBezTo>
                  <a:cubicBezTo>
                    <a:pt x="713" y="207"/>
                    <a:pt x="717" y="205"/>
                    <a:pt x="719" y="201"/>
                  </a:cubicBezTo>
                  <a:cubicBezTo>
                    <a:pt x="736" y="184"/>
                    <a:pt x="719" y="151"/>
                    <a:pt x="652" y="100"/>
                  </a:cubicBezTo>
                  <a:cubicBezTo>
                    <a:pt x="569" y="34"/>
                    <a:pt x="469"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48">
              <a:extLst>
                <a:ext uri="{FF2B5EF4-FFF2-40B4-BE49-F238E27FC236}">
                  <a16:creationId xmlns:a16="http://schemas.microsoft.com/office/drawing/2014/main" id="{796BF188-BD4B-4E34-8F56-EEECA8996E14}"/>
                </a:ext>
              </a:extLst>
            </p:cNvPr>
            <p:cNvSpPr/>
            <p:nvPr/>
          </p:nvSpPr>
          <p:spPr>
            <a:xfrm>
              <a:off x="1750367" y="1703367"/>
              <a:ext cx="22423" cy="60950"/>
            </a:xfrm>
            <a:custGeom>
              <a:avLst/>
              <a:gdLst/>
              <a:ahLst/>
              <a:cxnLst/>
              <a:rect l="l" t="t" r="r" b="b"/>
              <a:pathLst>
                <a:path w="636" h="1712" extrusionOk="0">
                  <a:moveTo>
                    <a:pt x="1" y="1"/>
                  </a:moveTo>
                  <a:lnTo>
                    <a:pt x="1" y="1"/>
                  </a:lnTo>
                  <a:cubicBezTo>
                    <a:pt x="84" y="352"/>
                    <a:pt x="184" y="702"/>
                    <a:pt x="335" y="1037"/>
                  </a:cubicBezTo>
                  <a:lnTo>
                    <a:pt x="502" y="1421"/>
                  </a:lnTo>
                  <a:cubicBezTo>
                    <a:pt x="518" y="1471"/>
                    <a:pt x="535" y="1521"/>
                    <a:pt x="535" y="1571"/>
                  </a:cubicBezTo>
                  <a:cubicBezTo>
                    <a:pt x="535" y="1605"/>
                    <a:pt x="485" y="1621"/>
                    <a:pt x="435" y="1621"/>
                  </a:cubicBezTo>
                  <a:cubicBezTo>
                    <a:pt x="335" y="1621"/>
                    <a:pt x="234" y="1655"/>
                    <a:pt x="134" y="1688"/>
                  </a:cubicBezTo>
                  <a:cubicBezTo>
                    <a:pt x="205" y="1700"/>
                    <a:pt x="284" y="1712"/>
                    <a:pt x="360" y="1712"/>
                  </a:cubicBezTo>
                  <a:cubicBezTo>
                    <a:pt x="391" y="1712"/>
                    <a:pt x="422" y="1710"/>
                    <a:pt x="452" y="1705"/>
                  </a:cubicBezTo>
                  <a:cubicBezTo>
                    <a:pt x="485" y="1705"/>
                    <a:pt x="502" y="1688"/>
                    <a:pt x="535" y="1688"/>
                  </a:cubicBezTo>
                  <a:cubicBezTo>
                    <a:pt x="585" y="1672"/>
                    <a:pt x="602" y="1638"/>
                    <a:pt x="619" y="1605"/>
                  </a:cubicBezTo>
                  <a:cubicBezTo>
                    <a:pt x="635" y="1538"/>
                    <a:pt x="635" y="1454"/>
                    <a:pt x="602" y="1388"/>
                  </a:cubicBezTo>
                  <a:cubicBezTo>
                    <a:pt x="552" y="1271"/>
                    <a:pt x="502" y="1137"/>
                    <a:pt x="452" y="1003"/>
                  </a:cubicBezTo>
                  <a:cubicBezTo>
                    <a:pt x="335" y="652"/>
                    <a:pt x="184"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48">
              <a:extLst>
                <a:ext uri="{FF2B5EF4-FFF2-40B4-BE49-F238E27FC236}">
                  <a16:creationId xmlns:a16="http://schemas.microsoft.com/office/drawing/2014/main" id="{2C170EE2-9C45-4BEF-98BC-8484B423DF3C}"/>
                </a:ext>
              </a:extLst>
            </p:cNvPr>
            <p:cNvSpPr/>
            <p:nvPr/>
          </p:nvSpPr>
          <p:spPr>
            <a:xfrm>
              <a:off x="1729177" y="1771188"/>
              <a:ext cx="37125" cy="18406"/>
            </a:xfrm>
            <a:custGeom>
              <a:avLst/>
              <a:gdLst/>
              <a:ahLst/>
              <a:cxnLst/>
              <a:rect l="l" t="t" r="r" b="b"/>
              <a:pathLst>
                <a:path w="1053" h="517" extrusionOk="0">
                  <a:moveTo>
                    <a:pt x="100" y="0"/>
                  </a:moveTo>
                  <a:cubicBezTo>
                    <a:pt x="100" y="1"/>
                    <a:pt x="0" y="351"/>
                    <a:pt x="418" y="485"/>
                  </a:cubicBezTo>
                  <a:cubicBezTo>
                    <a:pt x="482" y="506"/>
                    <a:pt x="546" y="517"/>
                    <a:pt x="609" y="517"/>
                  </a:cubicBezTo>
                  <a:cubicBezTo>
                    <a:pt x="789" y="517"/>
                    <a:pt x="953" y="429"/>
                    <a:pt x="1053" y="268"/>
                  </a:cubicBezTo>
                  <a:lnTo>
                    <a:pt x="1053" y="268"/>
                  </a:lnTo>
                  <a:cubicBezTo>
                    <a:pt x="1029" y="270"/>
                    <a:pt x="1005" y="271"/>
                    <a:pt x="980" y="271"/>
                  </a:cubicBezTo>
                  <a:cubicBezTo>
                    <a:pt x="614" y="271"/>
                    <a:pt x="210" y="48"/>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48">
              <a:extLst>
                <a:ext uri="{FF2B5EF4-FFF2-40B4-BE49-F238E27FC236}">
                  <a16:creationId xmlns:a16="http://schemas.microsoft.com/office/drawing/2014/main" id="{FAEB9EEB-1D77-4938-95B0-D0AED216DBF9}"/>
                </a:ext>
              </a:extLst>
            </p:cNvPr>
            <p:cNvSpPr/>
            <p:nvPr/>
          </p:nvSpPr>
          <p:spPr>
            <a:xfrm>
              <a:off x="1694978" y="1830678"/>
              <a:ext cx="65437" cy="31400"/>
            </a:xfrm>
            <a:custGeom>
              <a:avLst/>
              <a:gdLst/>
              <a:ahLst/>
              <a:cxnLst/>
              <a:rect l="l" t="t" r="r" b="b"/>
              <a:pathLst>
                <a:path w="1856" h="882" extrusionOk="0">
                  <a:moveTo>
                    <a:pt x="1" y="0"/>
                  </a:moveTo>
                  <a:cubicBezTo>
                    <a:pt x="1" y="0"/>
                    <a:pt x="383" y="881"/>
                    <a:pt x="1601" y="881"/>
                  </a:cubicBezTo>
                  <a:cubicBezTo>
                    <a:pt x="1682" y="881"/>
                    <a:pt x="1767" y="878"/>
                    <a:pt x="1856" y="869"/>
                  </a:cubicBezTo>
                  <a:lnTo>
                    <a:pt x="1839" y="502"/>
                  </a:lnTo>
                  <a:cubicBezTo>
                    <a:pt x="1812" y="502"/>
                    <a:pt x="1784" y="503"/>
                    <a:pt x="1757" y="503"/>
                  </a:cubicBezTo>
                  <a:cubicBezTo>
                    <a:pt x="1134" y="503"/>
                    <a:pt x="529" y="321"/>
                    <a:pt x="1"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48">
              <a:extLst>
                <a:ext uri="{FF2B5EF4-FFF2-40B4-BE49-F238E27FC236}">
                  <a16:creationId xmlns:a16="http://schemas.microsoft.com/office/drawing/2014/main" id="{295A3187-BBCA-4608-84A9-B550B0C43483}"/>
                </a:ext>
              </a:extLst>
            </p:cNvPr>
            <p:cNvSpPr/>
            <p:nvPr/>
          </p:nvSpPr>
          <p:spPr>
            <a:xfrm>
              <a:off x="1606624" y="1564735"/>
              <a:ext cx="233330" cy="187513"/>
            </a:xfrm>
            <a:custGeom>
              <a:avLst/>
              <a:gdLst/>
              <a:ahLst/>
              <a:cxnLst/>
              <a:rect l="l" t="t" r="r" b="b"/>
              <a:pathLst>
                <a:path w="6618" h="5267" extrusionOk="0">
                  <a:moveTo>
                    <a:pt x="3849" y="1"/>
                  </a:moveTo>
                  <a:cubicBezTo>
                    <a:pt x="3752" y="1"/>
                    <a:pt x="3654" y="13"/>
                    <a:pt x="3560" y="35"/>
                  </a:cubicBezTo>
                  <a:cubicBezTo>
                    <a:pt x="2791" y="169"/>
                    <a:pt x="2089" y="520"/>
                    <a:pt x="1521" y="1054"/>
                  </a:cubicBezTo>
                  <a:cubicBezTo>
                    <a:pt x="1387" y="1205"/>
                    <a:pt x="1220" y="1322"/>
                    <a:pt x="1037" y="1405"/>
                  </a:cubicBezTo>
                  <a:cubicBezTo>
                    <a:pt x="836" y="1455"/>
                    <a:pt x="619" y="1405"/>
                    <a:pt x="435" y="1472"/>
                  </a:cubicBezTo>
                  <a:cubicBezTo>
                    <a:pt x="168" y="1589"/>
                    <a:pt x="1" y="1856"/>
                    <a:pt x="1" y="2140"/>
                  </a:cubicBezTo>
                  <a:cubicBezTo>
                    <a:pt x="1" y="2424"/>
                    <a:pt x="51" y="2708"/>
                    <a:pt x="151" y="2976"/>
                  </a:cubicBezTo>
                  <a:cubicBezTo>
                    <a:pt x="251" y="3243"/>
                    <a:pt x="251" y="3527"/>
                    <a:pt x="201" y="3794"/>
                  </a:cubicBezTo>
                  <a:cubicBezTo>
                    <a:pt x="101" y="3978"/>
                    <a:pt x="268" y="4145"/>
                    <a:pt x="268" y="4346"/>
                  </a:cubicBezTo>
                  <a:cubicBezTo>
                    <a:pt x="235" y="4546"/>
                    <a:pt x="251" y="4747"/>
                    <a:pt x="301" y="4947"/>
                  </a:cubicBezTo>
                  <a:cubicBezTo>
                    <a:pt x="349" y="5137"/>
                    <a:pt x="530" y="5266"/>
                    <a:pt x="719" y="5266"/>
                  </a:cubicBezTo>
                  <a:cubicBezTo>
                    <a:pt x="730" y="5266"/>
                    <a:pt x="741" y="5266"/>
                    <a:pt x="753" y="5265"/>
                  </a:cubicBezTo>
                  <a:cubicBezTo>
                    <a:pt x="986" y="5231"/>
                    <a:pt x="1103" y="4981"/>
                    <a:pt x="1120" y="4764"/>
                  </a:cubicBezTo>
                  <a:cubicBezTo>
                    <a:pt x="1120" y="4546"/>
                    <a:pt x="1120" y="4312"/>
                    <a:pt x="1154" y="4095"/>
                  </a:cubicBezTo>
                  <a:cubicBezTo>
                    <a:pt x="1220" y="3945"/>
                    <a:pt x="1287" y="3794"/>
                    <a:pt x="1371" y="3644"/>
                  </a:cubicBezTo>
                  <a:cubicBezTo>
                    <a:pt x="1504" y="3260"/>
                    <a:pt x="1538" y="2842"/>
                    <a:pt x="1471" y="2441"/>
                  </a:cubicBezTo>
                  <a:lnTo>
                    <a:pt x="1471" y="2441"/>
                  </a:lnTo>
                  <a:cubicBezTo>
                    <a:pt x="1822" y="2608"/>
                    <a:pt x="2189" y="2725"/>
                    <a:pt x="2590" y="2775"/>
                  </a:cubicBezTo>
                  <a:cubicBezTo>
                    <a:pt x="2623" y="2778"/>
                    <a:pt x="2655" y="2779"/>
                    <a:pt x="2687" y="2779"/>
                  </a:cubicBezTo>
                  <a:cubicBezTo>
                    <a:pt x="3039" y="2779"/>
                    <a:pt x="3380" y="2615"/>
                    <a:pt x="3610" y="2324"/>
                  </a:cubicBezTo>
                  <a:cubicBezTo>
                    <a:pt x="3961" y="2458"/>
                    <a:pt x="4278" y="2642"/>
                    <a:pt x="4629" y="2775"/>
                  </a:cubicBezTo>
                  <a:cubicBezTo>
                    <a:pt x="4877" y="2882"/>
                    <a:pt x="5143" y="2938"/>
                    <a:pt x="5407" y="2938"/>
                  </a:cubicBezTo>
                  <a:cubicBezTo>
                    <a:pt x="5516" y="2938"/>
                    <a:pt x="5624" y="2928"/>
                    <a:pt x="5732" y="2909"/>
                  </a:cubicBezTo>
                  <a:cubicBezTo>
                    <a:pt x="6099" y="2842"/>
                    <a:pt x="6417" y="2575"/>
                    <a:pt x="6517" y="2207"/>
                  </a:cubicBezTo>
                  <a:cubicBezTo>
                    <a:pt x="6617" y="1840"/>
                    <a:pt x="6383" y="1455"/>
                    <a:pt x="5999" y="1372"/>
                  </a:cubicBezTo>
                  <a:cubicBezTo>
                    <a:pt x="6316" y="1288"/>
                    <a:pt x="6433" y="837"/>
                    <a:pt x="6250" y="570"/>
                  </a:cubicBezTo>
                  <a:cubicBezTo>
                    <a:pt x="6079" y="343"/>
                    <a:pt x="5813" y="224"/>
                    <a:pt x="5542" y="224"/>
                  </a:cubicBezTo>
                  <a:cubicBezTo>
                    <a:pt x="5494" y="224"/>
                    <a:pt x="5445" y="228"/>
                    <a:pt x="5397" y="236"/>
                  </a:cubicBezTo>
                  <a:cubicBezTo>
                    <a:pt x="5080" y="302"/>
                    <a:pt x="4763" y="436"/>
                    <a:pt x="4495" y="620"/>
                  </a:cubicBezTo>
                  <a:cubicBezTo>
                    <a:pt x="4545" y="386"/>
                    <a:pt x="4428" y="152"/>
                    <a:pt x="4211" y="68"/>
                  </a:cubicBezTo>
                  <a:cubicBezTo>
                    <a:pt x="4098" y="21"/>
                    <a:pt x="3975" y="1"/>
                    <a:pt x="38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48">
              <a:extLst>
                <a:ext uri="{FF2B5EF4-FFF2-40B4-BE49-F238E27FC236}">
                  <a16:creationId xmlns:a16="http://schemas.microsoft.com/office/drawing/2014/main" id="{FB7EE8F7-3AD3-433D-B22F-DCED72F539B4}"/>
                </a:ext>
              </a:extLst>
            </p:cNvPr>
            <p:cNvSpPr/>
            <p:nvPr/>
          </p:nvSpPr>
          <p:spPr>
            <a:xfrm>
              <a:off x="1594249" y="1709312"/>
              <a:ext cx="35398" cy="57674"/>
            </a:xfrm>
            <a:custGeom>
              <a:avLst/>
              <a:gdLst/>
              <a:ahLst/>
              <a:cxnLst/>
              <a:rect l="l" t="t" r="r" b="b"/>
              <a:pathLst>
                <a:path w="1004" h="1620" extrusionOk="0">
                  <a:moveTo>
                    <a:pt x="686" y="1"/>
                  </a:moveTo>
                  <a:cubicBezTo>
                    <a:pt x="435" y="18"/>
                    <a:pt x="1" y="151"/>
                    <a:pt x="17" y="870"/>
                  </a:cubicBezTo>
                  <a:cubicBezTo>
                    <a:pt x="27" y="1490"/>
                    <a:pt x="379" y="1619"/>
                    <a:pt x="660" y="1619"/>
                  </a:cubicBezTo>
                  <a:cubicBezTo>
                    <a:pt x="847" y="1619"/>
                    <a:pt x="1003" y="1561"/>
                    <a:pt x="1003" y="1555"/>
                  </a:cubicBezTo>
                  <a:cubicBezTo>
                    <a:pt x="1003" y="1521"/>
                    <a:pt x="936" y="602"/>
                    <a:pt x="903" y="201"/>
                  </a:cubicBezTo>
                  <a:cubicBezTo>
                    <a:pt x="903" y="84"/>
                    <a:pt x="803" y="1"/>
                    <a:pt x="68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48">
              <a:extLst>
                <a:ext uri="{FF2B5EF4-FFF2-40B4-BE49-F238E27FC236}">
                  <a16:creationId xmlns:a16="http://schemas.microsoft.com/office/drawing/2014/main" id="{C5B55A03-B3B5-4EDE-AB7D-7FDFC7A5A125}"/>
                </a:ext>
              </a:extLst>
            </p:cNvPr>
            <p:cNvSpPr/>
            <p:nvPr/>
          </p:nvSpPr>
          <p:spPr>
            <a:xfrm>
              <a:off x="1604262" y="1721559"/>
              <a:ext cx="16535" cy="32184"/>
            </a:xfrm>
            <a:custGeom>
              <a:avLst/>
              <a:gdLst/>
              <a:ahLst/>
              <a:cxnLst/>
              <a:rect l="l" t="t" r="r" b="b"/>
              <a:pathLst>
                <a:path w="469" h="904" extrusionOk="0">
                  <a:moveTo>
                    <a:pt x="281" y="1"/>
                  </a:moveTo>
                  <a:cubicBezTo>
                    <a:pt x="271" y="1"/>
                    <a:pt x="261" y="3"/>
                    <a:pt x="251" y="8"/>
                  </a:cubicBezTo>
                  <a:cubicBezTo>
                    <a:pt x="168" y="24"/>
                    <a:pt x="84" y="75"/>
                    <a:pt x="68" y="158"/>
                  </a:cubicBezTo>
                  <a:cubicBezTo>
                    <a:pt x="18" y="258"/>
                    <a:pt x="1" y="359"/>
                    <a:pt x="1" y="459"/>
                  </a:cubicBezTo>
                  <a:cubicBezTo>
                    <a:pt x="1" y="643"/>
                    <a:pt x="101" y="810"/>
                    <a:pt x="268" y="893"/>
                  </a:cubicBezTo>
                  <a:cubicBezTo>
                    <a:pt x="293" y="899"/>
                    <a:pt x="315" y="903"/>
                    <a:pt x="336" y="903"/>
                  </a:cubicBezTo>
                  <a:cubicBezTo>
                    <a:pt x="372" y="903"/>
                    <a:pt x="403" y="892"/>
                    <a:pt x="435" y="860"/>
                  </a:cubicBezTo>
                  <a:cubicBezTo>
                    <a:pt x="469" y="843"/>
                    <a:pt x="469" y="810"/>
                    <a:pt x="469" y="810"/>
                  </a:cubicBezTo>
                  <a:lnTo>
                    <a:pt x="469" y="810"/>
                  </a:lnTo>
                  <a:cubicBezTo>
                    <a:pt x="469" y="810"/>
                    <a:pt x="452" y="826"/>
                    <a:pt x="419" y="843"/>
                  </a:cubicBezTo>
                  <a:cubicBezTo>
                    <a:pt x="402" y="851"/>
                    <a:pt x="381" y="856"/>
                    <a:pt x="358" y="856"/>
                  </a:cubicBezTo>
                  <a:cubicBezTo>
                    <a:pt x="335" y="856"/>
                    <a:pt x="310" y="851"/>
                    <a:pt x="285" y="843"/>
                  </a:cubicBezTo>
                  <a:cubicBezTo>
                    <a:pt x="151" y="760"/>
                    <a:pt x="68" y="609"/>
                    <a:pt x="68" y="459"/>
                  </a:cubicBezTo>
                  <a:cubicBezTo>
                    <a:pt x="68" y="359"/>
                    <a:pt x="84" y="275"/>
                    <a:pt x="118" y="191"/>
                  </a:cubicBezTo>
                  <a:cubicBezTo>
                    <a:pt x="134" y="125"/>
                    <a:pt x="185" y="75"/>
                    <a:pt x="251" y="58"/>
                  </a:cubicBezTo>
                  <a:cubicBezTo>
                    <a:pt x="265" y="53"/>
                    <a:pt x="277" y="51"/>
                    <a:pt x="288" y="51"/>
                  </a:cubicBezTo>
                  <a:cubicBezTo>
                    <a:pt x="319" y="51"/>
                    <a:pt x="344" y="67"/>
                    <a:pt x="368" y="91"/>
                  </a:cubicBezTo>
                  <a:cubicBezTo>
                    <a:pt x="368" y="125"/>
                    <a:pt x="368" y="141"/>
                    <a:pt x="368" y="141"/>
                  </a:cubicBezTo>
                  <a:cubicBezTo>
                    <a:pt x="371" y="144"/>
                    <a:pt x="375" y="146"/>
                    <a:pt x="377" y="146"/>
                  </a:cubicBezTo>
                  <a:cubicBezTo>
                    <a:pt x="390" y="146"/>
                    <a:pt x="399" y="119"/>
                    <a:pt x="385" y="91"/>
                  </a:cubicBezTo>
                  <a:cubicBezTo>
                    <a:pt x="385" y="58"/>
                    <a:pt x="368" y="41"/>
                    <a:pt x="352" y="24"/>
                  </a:cubicBezTo>
                  <a:cubicBezTo>
                    <a:pt x="328" y="13"/>
                    <a:pt x="304" y="1"/>
                    <a:pt x="28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48">
              <a:extLst>
                <a:ext uri="{FF2B5EF4-FFF2-40B4-BE49-F238E27FC236}">
                  <a16:creationId xmlns:a16="http://schemas.microsoft.com/office/drawing/2014/main" id="{451DF3AD-984E-4D17-BB38-D680CEB1B738}"/>
                </a:ext>
              </a:extLst>
            </p:cNvPr>
            <p:cNvSpPr/>
            <p:nvPr/>
          </p:nvSpPr>
          <p:spPr>
            <a:xfrm>
              <a:off x="1691452" y="1682540"/>
              <a:ext cx="34199" cy="10823"/>
            </a:xfrm>
            <a:custGeom>
              <a:avLst/>
              <a:gdLst/>
              <a:ahLst/>
              <a:cxnLst/>
              <a:rect l="l" t="t" r="r" b="b"/>
              <a:pathLst>
                <a:path w="970" h="304" extrusionOk="0">
                  <a:moveTo>
                    <a:pt x="677" y="0"/>
                  </a:moveTo>
                  <a:cubicBezTo>
                    <a:pt x="601" y="0"/>
                    <a:pt x="525" y="12"/>
                    <a:pt x="452" y="34"/>
                  </a:cubicBezTo>
                  <a:cubicBezTo>
                    <a:pt x="168" y="101"/>
                    <a:pt x="1" y="268"/>
                    <a:pt x="17" y="302"/>
                  </a:cubicBezTo>
                  <a:cubicBezTo>
                    <a:pt x="19" y="303"/>
                    <a:pt x="21" y="304"/>
                    <a:pt x="24" y="304"/>
                  </a:cubicBezTo>
                  <a:cubicBezTo>
                    <a:pt x="64" y="304"/>
                    <a:pt x="253" y="213"/>
                    <a:pt x="485" y="151"/>
                  </a:cubicBezTo>
                  <a:cubicBezTo>
                    <a:pt x="736" y="84"/>
                    <a:pt x="970" y="101"/>
                    <a:pt x="970" y="68"/>
                  </a:cubicBezTo>
                  <a:cubicBezTo>
                    <a:pt x="876" y="21"/>
                    <a:pt x="776" y="0"/>
                    <a:pt x="6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48">
              <a:extLst>
                <a:ext uri="{FF2B5EF4-FFF2-40B4-BE49-F238E27FC236}">
                  <a16:creationId xmlns:a16="http://schemas.microsoft.com/office/drawing/2014/main" id="{C72E20C3-BEFD-452A-8825-43AC6E6EBEA3}"/>
                </a:ext>
              </a:extLst>
            </p:cNvPr>
            <p:cNvSpPr/>
            <p:nvPr/>
          </p:nvSpPr>
          <p:spPr>
            <a:xfrm>
              <a:off x="1743879" y="1803300"/>
              <a:ext cx="4160" cy="22643"/>
            </a:xfrm>
            <a:custGeom>
              <a:avLst/>
              <a:gdLst/>
              <a:ahLst/>
              <a:cxnLst/>
              <a:rect l="l" t="t" r="r" b="b"/>
              <a:pathLst>
                <a:path w="118" h="636" extrusionOk="0">
                  <a:moveTo>
                    <a:pt x="68" y="1"/>
                  </a:moveTo>
                  <a:cubicBezTo>
                    <a:pt x="34" y="1"/>
                    <a:pt x="1" y="151"/>
                    <a:pt x="1" y="318"/>
                  </a:cubicBezTo>
                  <a:cubicBezTo>
                    <a:pt x="1" y="502"/>
                    <a:pt x="17" y="636"/>
                    <a:pt x="51" y="636"/>
                  </a:cubicBezTo>
                  <a:cubicBezTo>
                    <a:pt x="84" y="636"/>
                    <a:pt x="118" y="502"/>
                    <a:pt x="118" y="318"/>
                  </a:cubicBezTo>
                  <a:cubicBezTo>
                    <a:pt x="118" y="151"/>
                    <a:pt x="101"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48">
              <a:extLst>
                <a:ext uri="{FF2B5EF4-FFF2-40B4-BE49-F238E27FC236}">
                  <a16:creationId xmlns:a16="http://schemas.microsoft.com/office/drawing/2014/main" id="{B33ADDF5-1996-4BEC-8B11-D55AEEF3F269}"/>
                </a:ext>
              </a:extLst>
            </p:cNvPr>
            <p:cNvSpPr/>
            <p:nvPr/>
          </p:nvSpPr>
          <p:spPr>
            <a:xfrm>
              <a:off x="1753328" y="1803300"/>
              <a:ext cx="4160" cy="19082"/>
            </a:xfrm>
            <a:custGeom>
              <a:avLst/>
              <a:gdLst/>
              <a:ahLst/>
              <a:cxnLst/>
              <a:rect l="l" t="t" r="r" b="b"/>
              <a:pathLst>
                <a:path w="118" h="536" extrusionOk="0">
                  <a:moveTo>
                    <a:pt x="67" y="1"/>
                  </a:moveTo>
                  <a:cubicBezTo>
                    <a:pt x="33" y="1"/>
                    <a:pt x="0" y="118"/>
                    <a:pt x="0" y="268"/>
                  </a:cubicBezTo>
                  <a:cubicBezTo>
                    <a:pt x="0" y="418"/>
                    <a:pt x="33" y="535"/>
                    <a:pt x="67" y="535"/>
                  </a:cubicBezTo>
                  <a:cubicBezTo>
                    <a:pt x="100" y="535"/>
                    <a:pt x="117" y="418"/>
                    <a:pt x="117" y="268"/>
                  </a:cubicBezTo>
                  <a:cubicBezTo>
                    <a:pt x="117" y="118"/>
                    <a:pt x="100"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48">
              <a:extLst>
                <a:ext uri="{FF2B5EF4-FFF2-40B4-BE49-F238E27FC236}">
                  <a16:creationId xmlns:a16="http://schemas.microsoft.com/office/drawing/2014/main" id="{6006DFCA-8CFE-4A86-A4B2-11EC184A3A68}"/>
                </a:ext>
              </a:extLst>
            </p:cNvPr>
            <p:cNvSpPr/>
            <p:nvPr/>
          </p:nvSpPr>
          <p:spPr>
            <a:xfrm>
              <a:off x="1763341" y="1802731"/>
              <a:ext cx="4724" cy="17267"/>
            </a:xfrm>
            <a:custGeom>
              <a:avLst/>
              <a:gdLst/>
              <a:ahLst/>
              <a:cxnLst/>
              <a:rect l="l" t="t" r="r" b="b"/>
              <a:pathLst>
                <a:path w="134" h="485" extrusionOk="0">
                  <a:moveTo>
                    <a:pt x="50" y="0"/>
                  </a:moveTo>
                  <a:cubicBezTo>
                    <a:pt x="17" y="0"/>
                    <a:pt x="0" y="117"/>
                    <a:pt x="17" y="251"/>
                  </a:cubicBezTo>
                  <a:cubicBezTo>
                    <a:pt x="17" y="384"/>
                    <a:pt x="50" y="485"/>
                    <a:pt x="84" y="485"/>
                  </a:cubicBezTo>
                  <a:cubicBezTo>
                    <a:pt x="117" y="468"/>
                    <a:pt x="134" y="368"/>
                    <a:pt x="134" y="234"/>
                  </a:cubicBezTo>
                  <a:cubicBezTo>
                    <a:pt x="117" y="100"/>
                    <a:pt x="84"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48">
              <a:extLst>
                <a:ext uri="{FF2B5EF4-FFF2-40B4-BE49-F238E27FC236}">
                  <a16:creationId xmlns:a16="http://schemas.microsoft.com/office/drawing/2014/main" id="{2D3908DE-572F-4AB4-9C5E-1C1C985DA071}"/>
                </a:ext>
              </a:extLst>
            </p:cNvPr>
            <p:cNvSpPr/>
            <p:nvPr/>
          </p:nvSpPr>
          <p:spPr>
            <a:xfrm>
              <a:off x="1365115" y="1900991"/>
              <a:ext cx="669245" cy="607254"/>
            </a:xfrm>
            <a:custGeom>
              <a:avLst/>
              <a:gdLst/>
              <a:ahLst/>
              <a:cxnLst/>
              <a:rect l="l" t="t" r="r" b="b"/>
              <a:pathLst>
                <a:path w="18982" h="17057" extrusionOk="0">
                  <a:moveTo>
                    <a:pt x="12121" y="1"/>
                  </a:moveTo>
                  <a:cubicBezTo>
                    <a:pt x="11858" y="1"/>
                    <a:pt x="11660" y="32"/>
                    <a:pt x="11473" y="32"/>
                  </a:cubicBezTo>
                  <a:cubicBezTo>
                    <a:pt x="11447" y="32"/>
                    <a:pt x="11421" y="32"/>
                    <a:pt x="11395" y="30"/>
                  </a:cubicBezTo>
                  <a:cubicBezTo>
                    <a:pt x="10688" y="307"/>
                    <a:pt x="9943" y="446"/>
                    <a:pt x="9198" y="446"/>
                  </a:cubicBezTo>
                  <a:cubicBezTo>
                    <a:pt x="8730" y="446"/>
                    <a:pt x="8261" y="391"/>
                    <a:pt x="7803" y="281"/>
                  </a:cubicBezTo>
                  <a:cubicBezTo>
                    <a:pt x="6216" y="465"/>
                    <a:pt x="5297" y="1217"/>
                    <a:pt x="3526" y="1918"/>
                  </a:cubicBezTo>
                  <a:lnTo>
                    <a:pt x="0" y="3823"/>
                  </a:lnTo>
                  <a:lnTo>
                    <a:pt x="2540" y="7365"/>
                  </a:lnTo>
                  <a:lnTo>
                    <a:pt x="5815" y="6279"/>
                  </a:lnTo>
                  <a:cubicBezTo>
                    <a:pt x="6082" y="7633"/>
                    <a:pt x="6149" y="8719"/>
                    <a:pt x="6333" y="10373"/>
                  </a:cubicBezTo>
                  <a:lnTo>
                    <a:pt x="6667" y="17056"/>
                  </a:lnTo>
                  <a:lnTo>
                    <a:pt x="16575" y="16889"/>
                  </a:lnTo>
                  <a:lnTo>
                    <a:pt x="15573" y="10557"/>
                  </a:lnTo>
                  <a:lnTo>
                    <a:pt x="14971" y="5544"/>
                  </a:lnTo>
                  <a:lnTo>
                    <a:pt x="14971" y="5544"/>
                  </a:lnTo>
                  <a:lnTo>
                    <a:pt x="17878" y="6747"/>
                  </a:lnTo>
                  <a:lnTo>
                    <a:pt x="18981" y="2670"/>
                  </a:lnTo>
                  <a:cubicBezTo>
                    <a:pt x="17394" y="2002"/>
                    <a:pt x="16274" y="1601"/>
                    <a:pt x="15389" y="1133"/>
                  </a:cubicBezTo>
                  <a:cubicBezTo>
                    <a:pt x="13595" y="154"/>
                    <a:pt x="12700" y="1"/>
                    <a:pt x="12121"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48">
              <a:extLst>
                <a:ext uri="{FF2B5EF4-FFF2-40B4-BE49-F238E27FC236}">
                  <a16:creationId xmlns:a16="http://schemas.microsoft.com/office/drawing/2014/main" id="{24101664-43D0-4A4E-A0D7-4DF8D52746DD}"/>
                </a:ext>
              </a:extLst>
            </p:cNvPr>
            <p:cNvSpPr/>
            <p:nvPr/>
          </p:nvSpPr>
          <p:spPr>
            <a:xfrm>
              <a:off x="1518271" y="1942858"/>
              <a:ext cx="399425" cy="93062"/>
            </a:xfrm>
            <a:custGeom>
              <a:avLst/>
              <a:gdLst/>
              <a:ahLst/>
              <a:cxnLst/>
              <a:rect l="l" t="t" r="r" b="b"/>
              <a:pathLst>
                <a:path w="11329" h="2614" extrusionOk="0">
                  <a:moveTo>
                    <a:pt x="11190" y="0"/>
                  </a:moveTo>
                  <a:cubicBezTo>
                    <a:pt x="11187" y="0"/>
                    <a:pt x="11183" y="2"/>
                    <a:pt x="11178" y="7"/>
                  </a:cubicBezTo>
                  <a:cubicBezTo>
                    <a:pt x="11178" y="7"/>
                    <a:pt x="11212" y="41"/>
                    <a:pt x="11245" y="124"/>
                  </a:cubicBezTo>
                  <a:cubicBezTo>
                    <a:pt x="11295" y="241"/>
                    <a:pt x="11279" y="392"/>
                    <a:pt x="11212" y="492"/>
                  </a:cubicBezTo>
                  <a:cubicBezTo>
                    <a:pt x="11095" y="676"/>
                    <a:pt x="10944" y="809"/>
                    <a:pt x="10744" y="893"/>
                  </a:cubicBezTo>
                  <a:cubicBezTo>
                    <a:pt x="10477" y="960"/>
                    <a:pt x="10193" y="993"/>
                    <a:pt x="9909" y="993"/>
                  </a:cubicBezTo>
                  <a:cubicBezTo>
                    <a:pt x="9741" y="993"/>
                    <a:pt x="9574" y="1026"/>
                    <a:pt x="9407" y="1060"/>
                  </a:cubicBezTo>
                  <a:cubicBezTo>
                    <a:pt x="9240" y="1110"/>
                    <a:pt x="9073" y="1194"/>
                    <a:pt x="8923" y="1311"/>
                  </a:cubicBezTo>
                  <a:cubicBezTo>
                    <a:pt x="8605" y="1528"/>
                    <a:pt x="8355" y="1828"/>
                    <a:pt x="8037" y="2096"/>
                  </a:cubicBezTo>
                  <a:cubicBezTo>
                    <a:pt x="7887" y="2229"/>
                    <a:pt x="7703" y="2346"/>
                    <a:pt x="7519" y="2413"/>
                  </a:cubicBezTo>
                  <a:cubicBezTo>
                    <a:pt x="7382" y="2470"/>
                    <a:pt x="7237" y="2496"/>
                    <a:pt x="7095" y="2496"/>
                  </a:cubicBezTo>
                  <a:cubicBezTo>
                    <a:pt x="7030" y="2496"/>
                    <a:pt x="6964" y="2491"/>
                    <a:pt x="6901" y="2480"/>
                  </a:cubicBezTo>
                  <a:cubicBezTo>
                    <a:pt x="6467" y="2413"/>
                    <a:pt x="6066" y="2129"/>
                    <a:pt x="5631" y="1929"/>
                  </a:cubicBezTo>
                  <a:cubicBezTo>
                    <a:pt x="5319" y="1785"/>
                    <a:pt x="4982" y="1710"/>
                    <a:pt x="4637" y="1710"/>
                  </a:cubicBezTo>
                  <a:cubicBezTo>
                    <a:pt x="4501" y="1710"/>
                    <a:pt x="4364" y="1721"/>
                    <a:pt x="4228" y="1745"/>
                  </a:cubicBezTo>
                  <a:cubicBezTo>
                    <a:pt x="3793" y="1795"/>
                    <a:pt x="3359" y="1879"/>
                    <a:pt x="2941" y="1996"/>
                  </a:cubicBezTo>
                  <a:cubicBezTo>
                    <a:pt x="2573" y="2096"/>
                    <a:pt x="2172" y="2146"/>
                    <a:pt x="1788" y="2179"/>
                  </a:cubicBezTo>
                  <a:cubicBezTo>
                    <a:pt x="1754" y="2181"/>
                    <a:pt x="1721" y="2182"/>
                    <a:pt x="1687" y="2182"/>
                  </a:cubicBezTo>
                  <a:cubicBezTo>
                    <a:pt x="1387" y="2182"/>
                    <a:pt x="1088" y="2116"/>
                    <a:pt x="802" y="1996"/>
                  </a:cubicBezTo>
                  <a:cubicBezTo>
                    <a:pt x="552" y="1862"/>
                    <a:pt x="351" y="1678"/>
                    <a:pt x="218" y="1427"/>
                  </a:cubicBezTo>
                  <a:cubicBezTo>
                    <a:pt x="101" y="1244"/>
                    <a:pt x="50" y="1043"/>
                    <a:pt x="50" y="843"/>
                  </a:cubicBezTo>
                  <a:cubicBezTo>
                    <a:pt x="67" y="659"/>
                    <a:pt x="134" y="492"/>
                    <a:pt x="234" y="341"/>
                  </a:cubicBezTo>
                  <a:lnTo>
                    <a:pt x="234" y="341"/>
                  </a:lnTo>
                  <a:cubicBezTo>
                    <a:pt x="201" y="375"/>
                    <a:pt x="167" y="408"/>
                    <a:pt x="151" y="442"/>
                  </a:cubicBezTo>
                  <a:cubicBezTo>
                    <a:pt x="67" y="559"/>
                    <a:pt x="17" y="692"/>
                    <a:pt x="17" y="826"/>
                  </a:cubicBezTo>
                  <a:cubicBezTo>
                    <a:pt x="0" y="1060"/>
                    <a:pt x="50" y="1277"/>
                    <a:pt x="151" y="1461"/>
                  </a:cubicBezTo>
                  <a:cubicBezTo>
                    <a:pt x="301" y="1712"/>
                    <a:pt x="518" y="1929"/>
                    <a:pt x="769" y="2062"/>
                  </a:cubicBezTo>
                  <a:cubicBezTo>
                    <a:pt x="1055" y="2198"/>
                    <a:pt x="1367" y="2265"/>
                    <a:pt x="1683" y="2265"/>
                  </a:cubicBezTo>
                  <a:cubicBezTo>
                    <a:pt x="1718" y="2265"/>
                    <a:pt x="1753" y="2265"/>
                    <a:pt x="1788" y="2263"/>
                  </a:cubicBezTo>
                  <a:cubicBezTo>
                    <a:pt x="2189" y="2263"/>
                    <a:pt x="2590" y="2196"/>
                    <a:pt x="2974" y="2096"/>
                  </a:cubicBezTo>
                  <a:cubicBezTo>
                    <a:pt x="3392" y="1996"/>
                    <a:pt x="3810" y="1912"/>
                    <a:pt x="4244" y="1845"/>
                  </a:cubicBezTo>
                  <a:cubicBezTo>
                    <a:pt x="4353" y="1833"/>
                    <a:pt x="4462" y="1827"/>
                    <a:pt x="4572" y="1827"/>
                  </a:cubicBezTo>
                  <a:cubicBezTo>
                    <a:pt x="4917" y="1827"/>
                    <a:pt x="5264" y="1889"/>
                    <a:pt x="5581" y="2029"/>
                  </a:cubicBezTo>
                  <a:cubicBezTo>
                    <a:pt x="6015" y="2229"/>
                    <a:pt x="6400" y="2514"/>
                    <a:pt x="6868" y="2597"/>
                  </a:cubicBezTo>
                  <a:cubicBezTo>
                    <a:pt x="6942" y="2608"/>
                    <a:pt x="7016" y="2613"/>
                    <a:pt x="7089" y="2613"/>
                  </a:cubicBezTo>
                  <a:cubicBezTo>
                    <a:pt x="7248" y="2613"/>
                    <a:pt x="7404" y="2587"/>
                    <a:pt x="7553" y="2530"/>
                  </a:cubicBezTo>
                  <a:cubicBezTo>
                    <a:pt x="7753" y="2447"/>
                    <a:pt x="7937" y="2313"/>
                    <a:pt x="8104" y="2179"/>
                  </a:cubicBezTo>
                  <a:cubicBezTo>
                    <a:pt x="8421" y="1895"/>
                    <a:pt x="8689" y="1595"/>
                    <a:pt x="8973" y="1377"/>
                  </a:cubicBezTo>
                  <a:cubicBezTo>
                    <a:pt x="9123" y="1277"/>
                    <a:pt x="9274" y="1210"/>
                    <a:pt x="9441" y="1143"/>
                  </a:cubicBezTo>
                  <a:cubicBezTo>
                    <a:pt x="9591" y="1110"/>
                    <a:pt x="9758" y="1077"/>
                    <a:pt x="9909" y="1077"/>
                  </a:cubicBezTo>
                  <a:cubicBezTo>
                    <a:pt x="10209" y="1060"/>
                    <a:pt x="10493" y="1026"/>
                    <a:pt x="10761" y="943"/>
                  </a:cubicBezTo>
                  <a:cubicBezTo>
                    <a:pt x="10978" y="876"/>
                    <a:pt x="11145" y="709"/>
                    <a:pt x="11245" y="525"/>
                  </a:cubicBezTo>
                  <a:cubicBezTo>
                    <a:pt x="11312" y="392"/>
                    <a:pt x="11329" y="241"/>
                    <a:pt x="11279" y="108"/>
                  </a:cubicBezTo>
                  <a:cubicBezTo>
                    <a:pt x="11262" y="74"/>
                    <a:pt x="11245" y="57"/>
                    <a:pt x="11212" y="24"/>
                  </a:cubicBezTo>
                  <a:cubicBezTo>
                    <a:pt x="11200" y="12"/>
                    <a:pt x="11197" y="0"/>
                    <a:pt x="111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48">
              <a:extLst>
                <a:ext uri="{FF2B5EF4-FFF2-40B4-BE49-F238E27FC236}">
                  <a16:creationId xmlns:a16="http://schemas.microsoft.com/office/drawing/2014/main" id="{1322829A-E62D-4770-A3CE-BDB67C92E8CE}"/>
                </a:ext>
              </a:extLst>
            </p:cNvPr>
            <p:cNvSpPr/>
            <p:nvPr/>
          </p:nvSpPr>
          <p:spPr>
            <a:xfrm>
              <a:off x="1401042" y="2021039"/>
              <a:ext cx="484852" cy="131797"/>
            </a:xfrm>
            <a:custGeom>
              <a:avLst/>
              <a:gdLst/>
              <a:ahLst/>
              <a:cxnLst/>
              <a:rect l="l" t="t" r="r" b="b"/>
              <a:pathLst>
                <a:path w="13752" h="3702" extrusionOk="0">
                  <a:moveTo>
                    <a:pt x="184" y="0"/>
                  </a:moveTo>
                  <a:lnTo>
                    <a:pt x="184" y="0"/>
                  </a:lnTo>
                  <a:cubicBezTo>
                    <a:pt x="151" y="50"/>
                    <a:pt x="134" y="100"/>
                    <a:pt x="101" y="150"/>
                  </a:cubicBezTo>
                  <a:cubicBezTo>
                    <a:pt x="34" y="284"/>
                    <a:pt x="0" y="451"/>
                    <a:pt x="17" y="602"/>
                  </a:cubicBezTo>
                  <a:cubicBezTo>
                    <a:pt x="34" y="852"/>
                    <a:pt x="134" y="1103"/>
                    <a:pt x="268" y="1303"/>
                  </a:cubicBezTo>
                  <a:cubicBezTo>
                    <a:pt x="468" y="1571"/>
                    <a:pt x="752" y="1771"/>
                    <a:pt x="1070" y="1888"/>
                  </a:cubicBezTo>
                  <a:cubicBezTo>
                    <a:pt x="1437" y="2005"/>
                    <a:pt x="1838" y="2072"/>
                    <a:pt x="2239" y="2072"/>
                  </a:cubicBezTo>
                  <a:cubicBezTo>
                    <a:pt x="2690" y="2072"/>
                    <a:pt x="3142" y="2089"/>
                    <a:pt x="3593" y="2139"/>
                  </a:cubicBezTo>
                  <a:cubicBezTo>
                    <a:pt x="3827" y="2172"/>
                    <a:pt x="4061" y="2222"/>
                    <a:pt x="4278" y="2323"/>
                  </a:cubicBezTo>
                  <a:cubicBezTo>
                    <a:pt x="4512" y="2423"/>
                    <a:pt x="4729" y="2556"/>
                    <a:pt x="4913" y="2724"/>
                  </a:cubicBezTo>
                  <a:cubicBezTo>
                    <a:pt x="5130" y="2874"/>
                    <a:pt x="5330" y="3041"/>
                    <a:pt x="5548" y="3191"/>
                  </a:cubicBezTo>
                  <a:cubicBezTo>
                    <a:pt x="5782" y="3342"/>
                    <a:pt x="6032" y="3475"/>
                    <a:pt x="6299" y="3559"/>
                  </a:cubicBezTo>
                  <a:cubicBezTo>
                    <a:pt x="6597" y="3655"/>
                    <a:pt x="6910" y="3701"/>
                    <a:pt x="7225" y="3701"/>
                  </a:cubicBezTo>
                  <a:cubicBezTo>
                    <a:pt x="7458" y="3701"/>
                    <a:pt x="7692" y="3676"/>
                    <a:pt x="7920" y="3626"/>
                  </a:cubicBezTo>
                  <a:cubicBezTo>
                    <a:pt x="8438" y="3526"/>
                    <a:pt x="8873" y="3242"/>
                    <a:pt x="9290" y="3024"/>
                  </a:cubicBezTo>
                  <a:cubicBezTo>
                    <a:pt x="9622" y="2852"/>
                    <a:pt x="9975" y="2732"/>
                    <a:pt x="10308" y="2732"/>
                  </a:cubicBezTo>
                  <a:cubicBezTo>
                    <a:pt x="10393" y="2732"/>
                    <a:pt x="10478" y="2740"/>
                    <a:pt x="10560" y="2757"/>
                  </a:cubicBezTo>
                  <a:cubicBezTo>
                    <a:pt x="10961" y="2857"/>
                    <a:pt x="11312" y="3074"/>
                    <a:pt x="11663" y="3175"/>
                  </a:cubicBezTo>
                  <a:cubicBezTo>
                    <a:pt x="11843" y="3232"/>
                    <a:pt x="12029" y="3262"/>
                    <a:pt x="12217" y="3262"/>
                  </a:cubicBezTo>
                  <a:cubicBezTo>
                    <a:pt x="12360" y="3262"/>
                    <a:pt x="12504" y="3244"/>
                    <a:pt x="12649" y="3208"/>
                  </a:cubicBezTo>
                  <a:cubicBezTo>
                    <a:pt x="12883" y="3158"/>
                    <a:pt x="13117" y="3058"/>
                    <a:pt x="13317" y="2907"/>
                  </a:cubicBezTo>
                  <a:cubicBezTo>
                    <a:pt x="13451" y="2824"/>
                    <a:pt x="13568" y="2707"/>
                    <a:pt x="13668" y="2590"/>
                  </a:cubicBezTo>
                  <a:cubicBezTo>
                    <a:pt x="13701" y="2556"/>
                    <a:pt x="13735" y="2506"/>
                    <a:pt x="13751" y="2456"/>
                  </a:cubicBezTo>
                  <a:lnTo>
                    <a:pt x="13751" y="2456"/>
                  </a:lnTo>
                  <a:cubicBezTo>
                    <a:pt x="13618" y="2607"/>
                    <a:pt x="13467" y="2757"/>
                    <a:pt x="13300" y="2874"/>
                  </a:cubicBezTo>
                  <a:cubicBezTo>
                    <a:pt x="13083" y="3008"/>
                    <a:pt x="12866" y="3091"/>
                    <a:pt x="12632" y="3141"/>
                  </a:cubicBezTo>
                  <a:cubicBezTo>
                    <a:pt x="12495" y="3177"/>
                    <a:pt x="12358" y="3195"/>
                    <a:pt x="12220" y="3195"/>
                  </a:cubicBezTo>
                  <a:cubicBezTo>
                    <a:pt x="12040" y="3195"/>
                    <a:pt x="11860" y="3165"/>
                    <a:pt x="11680" y="3108"/>
                  </a:cubicBezTo>
                  <a:cubicBezTo>
                    <a:pt x="11345" y="2991"/>
                    <a:pt x="11011" y="2774"/>
                    <a:pt x="10577" y="2673"/>
                  </a:cubicBezTo>
                  <a:cubicBezTo>
                    <a:pt x="10468" y="2648"/>
                    <a:pt x="10355" y="2636"/>
                    <a:pt x="10243" y="2636"/>
                  </a:cubicBezTo>
                  <a:cubicBezTo>
                    <a:pt x="10130" y="2636"/>
                    <a:pt x="10017" y="2648"/>
                    <a:pt x="9909" y="2673"/>
                  </a:cubicBezTo>
                  <a:cubicBezTo>
                    <a:pt x="9675" y="2740"/>
                    <a:pt x="9457" y="2824"/>
                    <a:pt x="9240" y="2924"/>
                  </a:cubicBezTo>
                  <a:cubicBezTo>
                    <a:pt x="8822" y="3141"/>
                    <a:pt x="8388" y="3425"/>
                    <a:pt x="7887" y="3526"/>
                  </a:cubicBezTo>
                  <a:cubicBezTo>
                    <a:pt x="7677" y="3566"/>
                    <a:pt x="7464" y="3588"/>
                    <a:pt x="7252" y="3588"/>
                  </a:cubicBezTo>
                  <a:cubicBezTo>
                    <a:pt x="6941" y="3588"/>
                    <a:pt x="6631" y="3541"/>
                    <a:pt x="6333" y="3442"/>
                  </a:cubicBezTo>
                  <a:cubicBezTo>
                    <a:pt x="6082" y="3358"/>
                    <a:pt x="5848" y="3242"/>
                    <a:pt x="5614" y="3091"/>
                  </a:cubicBezTo>
                  <a:cubicBezTo>
                    <a:pt x="5397" y="2957"/>
                    <a:pt x="5197" y="2790"/>
                    <a:pt x="4979" y="2623"/>
                  </a:cubicBezTo>
                  <a:cubicBezTo>
                    <a:pt x="4779" y="2456"/>
                    <a:pt x="4562" y="2323"/>
                    <a:pt x="4328" y="2222"/>
                  </a:cubicBezTo>
                  <a:cubicBezTo>
                    <a:pt x="4094" y="2122"/>
                    <a:pt x="3843" y="2055"/>
                    <a:pt x="3609" y="2039"/>
                  </a:cubicBezTo>
                  <a:cubicBezTo>
                    <a:pt x="3271" y="2001"/>
                    <a:pt x="2923" y="1982"/>
                    <a:pt x="2580" y="1982"/>
                  </a:cubicBezTo>
                  <a:cubicBezTo>
                    <a:pt x="2466" y="1982"/>
                    <a:pt x="2352" y="1984"/>
                    <a:pt x="2239" y="1988"/>
                  </a:cubicBezTo>
                  <a:cubicBezTo>
                    <a:pt x="1855" y="1988"/>
                    <a:pt x="1471" y="1922"/>
                    <a:pt x="1086" y="1805"/>
                  </a:cubicBezTo>
                  <a:cubicBezTo>
                    <a:pt x="786" y="1704"/>
                    <a:pt x="518" y="1521"/>
                    <a:pt x="335" y="1270"/>
                  </a:cubicBezTo>
                  <a:cubicBezTo>
                    <a:pt x="184" y="1069"/>
                    <a:pt x="101" y="836"/>
                    <a:pt x="67" y="602"/>
                  </a:cubicBezTo>
                  <a:cubicBezTo>
                    <a:pt x="50" y="451"/>
                    <a:pt x="67" y="301"/>
                    <a:pt x="117" y="150"/>
                  </a:cubicBezTo>
                  <a:cubicBezTo>
                    <a:pt x="167" y="50"/>
                    <a:pt x="201" y="17"/>
                    <a:pt x="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48">
              <a:extLst>
                <a:ext uri="{FF2B5EF4-FFF2-40B4-BE49-F238E27FC236}">
                  <a16:creationId xmlns:a16="http://schemas.microsoft.com/office/drawing/2014/main" id="{21DC8AF8-3B6D-4D5D-82C7-C0A8B9583233}"/>
                </a:ext>
              </a:extLst>
            </p:cNvPr>
            <p:cNvSpPr/>
            <p:nvPr/>
          </p:nvSpPr>
          <p:spPr>
            <a:xfrm>
              <a:off x="1907647" y="2054931"/>
              <a:ext cx="106088" cy="55218"/>
            </a:xfrm>
            <a:custGeom>
              <a:avLst/>
              <a:gdLst/>
              <a:ahLst/>
              <a:cxnLst/>
              <a:rect l="l" t="t" r="r" b="b"/>
              <a:pathLst>
                <a:path w="3009" h="1551" extrusionOk="0">
                  <a:moveTo>
                    <a:pt x="3008" y="0"/>
                  </a:moveTo>
                  <a:cubicBezTo>
                    <a:pt x="2841" y="0"/>
                    <a:pt x="2657" y="51"/>
                    <a:pt x="2507" y="134"/>
                  </a:cubicBezTo>
                  <a:cubicBezTo>
                    <a:pt x="2156" y="335"/>
                    <a:pt x="1822" y="569"/>
                    <a:pt x="1521" y="853"/>
                  </a:cubicBezTo>
                  <a:cubicBezTo>
                    <a:pt x="1237" y="1120"/>
                    <a:pt x="886" y="1320"/>
                    <a:pt x="502" y="1437"/>
                  </a:cubicBezTo>
                  <a:cubicBezTo>
                    <a:pt x="335" y="1471"/>
                    <a:pt x="168" y="1488"/>
                    <a:pt x="1" y="1488"/>
                  </a:cubicBezTo>
                  <a:cubicBezTo>
                    <a:pt x="102" y="1528"/>
                    <a:pt x="209" y="1550"/>
                    <a:pt x="315" y="1550"/>
                  </a:cubicBezTo>
                  <a:cubicBezTo>
                    <a:pt x="384" y="1550"/>
                    <a:pt x="453" y="1541"/>
                    <a:pt x="519" y="1521"/>
                  </a:cubicBezTo>
                  <a:cubicBezTo>
                    <a:pt x="920" y="1421"/>
                    <a:pt x="1287" y="1220"/>
                    <a:pt x="1605" y="953"/>
                  </a:cubicBezTo>
                  <a:cubicBezTo>
                    <a:pt x="1889" y="669"/>
                    <a:pt x="2206" y="418"/>
                    <a:pt x="2557" y="201"/>
                  </a:cubicBezTo>
                  <a:cubicBezTo>
                    <a:pt x="2824" y="51"/>
                    <a:pt x="3008" y="34"/>
                    <a:pt x="30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48">
              <a:extLst>
                <a:ext uri="{FF2B5EF4-FFF2-40B4-BE49-F238E27FC236}">
                  <a16:creationId xmlns:a16="http://schemas.microsoft.com/office/drawing/2014/main" id="{95CA30B5-07CF-409E-83D3-CCC65763565B}"/>
                </a:ext>
              </a:extLst>
            </p:cNvPr>
            <p:cNvSpPr/>
            <p:nvPr/>
          </p:nvSpPr>
          <p:spPr>
            <a:xfrm>
              <a:off x="1587198" y="2238101"/>
              <a:ext cx="310472" cy="41903"/>
            </a:xfrm>
            <a:custGeom>
              <a:avLst/>
              <a:gdLst/>
              <a:ahLst/>
              <a:cxnLst/>
              <a:rect l="l" t="t" r="r" b="b"/>
              <a:pathLst>
                <a:path w="8806" h="1177" extrusionOk="0">
                  <a:moveTo>
                    <a:pt x="3" y="0"/>
                  </a:moveTo>
                  <a:cubicBezTo>
                    <a:pt x="2" y="0"/>
                    <a:pt x="1" y="1"/>
                    <a:pt x="0" y="2"/>
                  </a:cubicBezTo>
                  <a:cubicBezTo>
                    <a:pt x="0" y="35"/>
                    <a:pt x="17" y="69"/>
                    <a:pt x="34" y="85"/>
                  </a:cubicBezTo>
                  <a:cubicBezTo>
                    <a:pt x="67" y="185"/>
                    <a:pt x="117" y="269"/>
                    <a:pt x="167" y="336"/>
                  </a:cubicBezTo>
                  <a:cubicBezTo>
                    <a:pt x="385" y="620"/>
                    <a:pt x="652" y="837"/>
                    <a:pt x="986" y="971"/>
                  </a:cubicBezTo>
                  <a:cubicBezTo>
                    <a:pt x="1322" y="1110"/>
                    <a:pt x="1674" y="1177"/>
                    <a:pt x="2031" y="1177"/>
                  </a:cubicBezTo>
                  <a:cubicBezTo>
                    <a:pt x="2189" y="1177"/>
                    <a:pt x="2348" y="1163"/>
                    <a:pt x="2507" y="1138"/>
                  </a:cubicBezTo>
                  <a:cubicBezTo>
                    <a:pt x="3125" y="1021"/>
                    <a:pt x="3726" y="871"/>
                    <a:pt x="4311" y="653"/>
                  </a:cubicBezTo>
                  <a:cubicBezTo>
                    <a:pt x="4847" y="469"/>
                    <a:pt x="5412" y="384"/>
                    <a:pt x="5979" y="384"/>
                  </a:cubicBezTo>
                  <a:cubicBezTo>
                    <a:pt x="6030" y="384"/>
                    <a:pt x="6081" y="385"/>
                    <a:pt x="6132" y="386"/>
                  </a:cubicBezTo>
                  <a:cubicBezTo>
                    <a:pt x="6700" y="419"/>
                    <a:pt x="7135" y="703"/>
                    <a:pt x="7569" y="820"/>
                  </a:cubicBezTo>
                  <a:cubicBezTo>
                    <a:pt x="7691" y="863"/>
                    <a:pt x="7819" y="883"/>
                    <a:pt x="7947" y="883"/>
                  </a:cubicBezTo>
                  <a:cubicBezTo>
                    <a:pt x="8172" y="883"/>
                    <a:pt x="8397" y="820"/>
                    <a:pt x="8588" y="703"/>
                  </a:cubicBezTo>
                  <a:cubicBezTo>
                    <a:pt x="8655" y="653"/>
                    <a:pt x="8722" y="570"/>
                    <a:pt x="8772" y="486"/>
                  </a:cubicBezTo>
                  <a:cubicBezTo>
                    <a:pt x="8789" y="470"/>
                    <a:pt x="8806" y="436"/>
                    <a:pt x="8806" y="403"/>
                  </a:cubicBezTo>
                  <a:lnTo>
                    <a:pt x="8806" y="403"/>
                  </a:lnTo>
                  <a:cubicBezTo>
                    <a:pt x="8739" y="503"/>
                    <a:pt x="8655" y="603"/>
                    <a:pt x="8555" y="670"/>
                  </a:cubicBezTo>
                  <a:cubicBezTo>
                    <a:pt x="8392" y="766"/>
                    <a:pt x="8202" y="812"/>
                    <a:pt x="8009" y="812"/>
                  </a:cubicBezTo>
                  <a:cubicBezTo>
                    <a:pt x="7866" y="812"/>
                    <a:pt x="7721" y="787"/>
                    <a:pt x="7586" y="737"/>
                  </a:cubicBezTo>
                  <a:cubicBezTo>
                    <a:pt x="7385" y="687"/>
                    <a:pt x="7168" y="586"/>
                    <a:pt x="6934" y="486"/>
                  </a:cubicBezTo>
                  <a:cubicBezTo>
                    <a:pt x="6684" y="369"/>
                    <a:pt x="6416" y="302"/>
                    <a:pt x="6132" y="286"/>
                  </a:cubicBezTo>
                  <a:cubicBezTo>
                    <a:pt x="6045" y="281"/>
                    <a:pt x="5957" y="279"/>
                    <a:pt x="5869" y="279"/>
                  </a:cubicBezTo>
                  <a:cubicBezTo>
                    <a:pt x="5335" y="279"/>
                    <a:pt x="4794" y="367"/>
                    <a:pt x="4278" y="553"/>
                  </a:cubicBezTo>
                  <a:cubicBezTo>
                    <a:pt x="3693" y="754"/>
                    <a:pt x="3091" y="904"/>
                    <a:pt x="2490" y="1021"/>
                  </a:cubicBezTo>
                  <a:cubicBezTo>
                    <a:pt x="2320" y="1055"/>
                    <a:pt x="2149" y="1072"/>
                    <a:pt x="1980" y="1072"/>
                  </a:cubicBezTo>
                  <a:cubicBezTo>
                    <a:pt x="1652" y="1072"/>
                    <a:pt x="1328" y="1009"/>
                    <a:pt x="1019" y="887"/>
                  </a:cubicBezTo>
                  <a:cubicBezTo>
                    <a:pt x="702" y="770"/>
                    <a:pt x="418" y="570"/>
                    <a:pt x="201" y="319"/>
                  </a:cubicBezTo>
                  <a:cubicBezTo>
                    <a:pt x="75" y="130"/>
                    <a:pt x="23" y="0"/>
                    <a:pt x="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48">
              <a:extLst>
                <a:ext uri="{FF2B5EF4-FFF2-40B4-BE49-F238E27FC236}">
                  <a16:creationId xmlns:a16="http://schemas.microsoft.com/office/drawing/2014/main" id="{A7DB9383-2C5C-4E3C-B559-44AE7273DEEA}"/>
                </a:ext>
              </a:extLst>
            </p:cNvPr>
            <p:cNvSpPr/>
            <p:nvPr/>
          </p:nvSpPr>
          <p:spPr>
            <a:xfrm>
              <a:off x="1594249" y="2391615"/>
              <a:ext cx="338184" cy="44644"/>
            </a:xfrm>
            <a:custGeom>
              <a:avLst/>
              <a:gdLst/>
              <a:ahLst/>
              <a:cxnLst/>
              <a:rect l="l" t="t" r="r" b="b"/>
              <a:pathLst>
                <a:path w="9592" h="1254" extrusionOk="0">
                  <a:moveTo>
                    <a:pt x="1" y="0"/>
                  </a:moveTo>
                  <a:lnTo>
                    <a:pt x="1" y="0"/>
                  </a:lnTo>
                  <a:cubicBezTo>
                    <a:pt x="1" y="1"/>
                    <a:pt x="17" y="34"/>
                    <a:pt x="68" y="84"/>
                  </a:cubicBezTo>
                  <a:cubicBezTo>
                    <a:pt x="134" y="168"/>
                    <a:pt x="218" y="234"/>
                    <a:pt x="285" y="301"/>
                  </a:cubicBezTo>
                  <a:cubicBezTo>
                    <a:pt x="569" y="552"/>
                    <a:pt x="903" y="752"/>
                    <a:pt x="1237" y="903"/>
                  </a:cubicBezTo>
                  <a:cubicBezTo>
                    <a:pt x="1755" y="1137"/>
                    <a:pt x="2307" y="1254"/>
                    <a:pt x="2875" y="1254"/>
                  </a:cubicBezTo>
                  <a:cubicBezTo>
                    <a:pt x="3209" y="1254"/>
                    <a:pt x="3526" y="1220"/>
                    <a:pt x="3860" y="1137"/>
                  </a:cubicBezTo>
                  <a:cubicBezTo>
                    <a:pt x="4195" y="1053"/>
                    <a:pt x="4529" y="936"/>
                    <a:pt x="4863" y="819"/>
                  </a:cubicBezTo>
                  <a:cubicBezTo>
                    <a:pt x="5431" y="620"/>
                    <a:pt x="6000" y="433"/>
                    <a:pt x="6538" y="433"/>
                  </a:cubicBezTo>
                  <a:cubicBezTo>
                    <a:pt x="6632" y="433"/>
                    <a:pt x="6725" y="439"/>
                    <a:pt x="6818" y="452"/>
                  </a:cubicBezTo>
                  <a:cubicBezTo>
                    <a:pt x="7102" y="485"/>
                    <a:pt x="7386" y="569"/>
                    <a:pt x="7653" y="669"/>
                  </a:cubicBezTo>
                  <a:cubicBezTo>
                    <a:pt x="7904" y="769"/>
                    <a:pt x="8155" y="836"/>
                    <a:pt x="8422" y="886"/>
                  </a:cubicBezTo>
                  <a:cubicBezTo>
                    <a:pt x="8475" y="893"/>
                    <a:pt x="8527" y="896"/>
                    <a:pt x="8580" y="896"/>
                  </a:cubicBezTo>
                  <a:cubicBezTo>
                    <a:pt x="8909" y="896"/>
                    <a:pt x="9227" y="761"/>
                    <a:pt x="9458" y="502"/>
                  </a:cubicBezTo>
                  <a:cubicBezTo>
                    <a:pt x="9525" y="418"/>
                    <a:pt x="9558" y="335"/>
                    <a:pt x="9591" y="218"/>
                  </a:cubicBezTo>
                  <a:cubicBezTo>
                    <a:pt x="9591" y="184"/>
                    <a:pt x="9591" y="151"/>
                    <a:pt x="9591" y="117"/>
                  </a:cubicBezTo>
                  <a:cubicBezTo>
                    <a:pt x="9558" y="251"/>
                    <a:pt x="9508" y="368"/>
                    <a:pt x="9424" y="468"/>
                  </a:cubicBezTo>
                  <a:cubicBezTo>
                    <a:pt x="9197" y="695"/>
                    <a:pt x="8898" y="814"/>
                    <a:pt x="8588" y="814"/>
                  </a:cubicBezTo>
                  <a:cubicBezTo>
                    <a:pt x="8533" y="814"/>
                    <a:pt x="8477" y="810"/>
                    <a:pt x="8422" y="802"/>
                  </a:cubicBezTo>
                  <a:cubicBezTo>
                    <a:pt x="8171" y="752"/>
                    <a:pt x="7921" y="686"/>
                    <a:pt x="7687" y="585"/>
                  </a:cubicBezTo>
                  <a:cubicBezTo>
                    <a:pt x="7419" y="468"/>
                    <a:pt x="7119" y="385"/>
                    <a:pt x="6835" y="335"/>
                  </a:cubicBezTo>
                  <a:cubicBezTo>
                    <a:pt x="6737" y="322"/>
                    <a:pt x="6639" y="316"/>
                    <a:pt x="6540" y="316"/>
                  </a:cubicBezTo>
                  <a:cubicBezTo>
                    <a:pt x="5979" y="316"/>
                    <a:pt x="5398" y="503"/>
                    <a:pt x="4830" y="702"/>
                  </a:cubicBezTo>
                  <a:cubicBezTo>
                    <a:pt x="4479" y="819"/>
                    <a:pt x="4161" y="936"/>
                    <a:pt x="3827" y="1020"/>
                  </a:cubicBezTo>
                  <a:cubicBezTo>
                    <a:pt x="3510" y="1103"/>
                    <a:pt x="3192" y="1153"/>
                    <a:pt x="2875" y="1153"/>
                  </a:cubicBezTo>
                  <a:cubicBezTo>
                    <a:pt x="2323" y="1153"/>
                    <a:pt x="1772" y="1036"/>
                    <a:pt x="1271" y="819"/>
                  </a:cubicBezTo>
                  <a:cubicBezTo>
                    <a:pt x="803" y="619"/>
                    <a:pt x="385" y="335"/>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48">
              <a:extLst>
                <a:ext uri="{FF2B5EF4-FFF2-40B4-BE49-F238E27FC236}">
                  <a16:creationId xmlns:a16="http://schemas.microsoft.com/office/drawing/2014/main" id="{03C5B759-DA55-4728-A10D-3712CCA0001A}"/>
                </a:ext>
              </a:extLst>
            </p:cNvPr>
            <p:cNvSpPr/>
            <p:nvPr/>
          </p:nvSpPr>
          <p:spPr>
            <a:xfrm>
              <a:off x="1628413" y="2065648"/>
              <a:ext cx="29510" cy="36919"/>
            </a:xfrm>
            <a:custGeom>
              <a:avLst/>
              <a:gdLst/>
              <a:ahLst/>
              <a:cxnLst/>
              <a:rect l="l" t="t" r="r" b="b"/>
              <a:pathLst>
                <a:path w="837" h="1037" extrusionOk="0">
                  <a:moveTo>
                    <a:pt x="1" y="0"/>
                  </a:moveTo>
                  <a:lnTo>
                    <a:pt x="1" y="0"/>
                  </a:lnTo>
                  <a:cubicBezTo>
                    <a:pt x="251" y="368"/>
                    <a:pt x="536" y="702"/>
                    <a:pt x="836" y="1036"/>
                  </a:cubicBezTo>
                  <a:cubicBezTo>
                    <a:pt x="669" y="618"/>
                    <a:pt x="368" y="251"/>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48">
              <a:extLst>
                <a:ext uri="{FF2B5EF4-FFF2-40B4-BE49-F238E27FC236}">
                  <a16:creationId xmlns:a16="http://schemas.microsoft.com/office/drawing/2014/main" id="{C6C251A2-BC24-4FBC-B0CB-16B30C718707}"/>
                </a:ext>
              </a:extLst>
            </p:cNvPr>
            <p:cNvSpPr/>
            <p:nvPr/>
          </p:nvSpPr>
          <p:spPr>
            <a:xfrm>
              <a:off x="1826345" y="2049591"/>
              <a:ext cx="33036" cy="35708"/>
            </a:xfrm>
            <a:custGeom>
              <a:avLst/>
              <a:gdLst/>
              <a:ahLst/>
              <a:cxnLst/>
              <a:rect l="l" t="t" r="r" b="b"/>
              <a:pathLst>
                <a:path w="937" h="1003" extrusionOk="0">
                  <a:moveTo>
                    <a:pt x="937" y="0"/>
                  </a:moveTo>
                  <a:lnTo>
                    <a:pt x="937" y="0"/>
                  </a:lnTo>
                  <a:cubicBezTo>
                    <a:pt x="569" y="284"/>
                    <a:pt x="252" y="618"/>
                    <a:pt x="1" y="1003"/>
                  </a:cubicBezTo>
                  <a:cubicBezTo>
                    <a:pt x="369" y="719"/>
                    <a:pt x="686" y="384"/>
                    <a:pt x="9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48">
              <a:extLst>
                <a:ext uri="{FF2B5EF4-FFF2-40B4-BE49-F238E27FC236}">
                  <a16:creationId xmlns:a16="http://schemas.microsoft.com/office/drawing/2014/main" id="{367AF563-3A9F-45BD-8000-27CD32BA8C3B}"/>
                </a:ext>
              </a:extLst>
            </p:cNvPr>
            <p:cNvSpPr/>
            <p:nvPr/>
          </p:nvSpPr>
          <p:spPr>
            <a:xfrm>
              <a:off x="1939449" y="2014488"/>
              <a:ext cx="33036" cy="24423"/>
            </a:xfrm>
            <a:custGeom>
              <a:avLst/>
              <a:gdLst/>
              <a:ahLst/>
              <a:cxnLst/>
              <a:rect l="l" t="t" r="r" b="b"/>
              <a:pathLst>
                <a:path w="937" h="686" extrusionOk="0">
                  <a:moveTo>
                    <a:pt x="18" y="0"/>
                  </a:moveTo>
                  <a:cubicBezTo>
                    <a:pt x="1" y="34"/>
                    <a:pt x="185" y="201"/>
                    <a:pt x="435" y="385"/>
                  </a:cubicBezTo>
                  <a:cubicBezTo>
                    <a:pt x="569" y="518"/>
                    <a:pt x="736" y="618"/>
                    <a:pt x="920" y="685"/>
                  </a:cubicBezTo>
                  <a:cubicBezTo>
                    <a:pt x="937" y="652"/>
                    <a:pt x="753" y="485"/>
                    <a:pt x="502" y="301"/>
                  </a:cubicBezTo>
                  <a:cubicBezTo>
                    <a:pt x="369" y="167"/>
                    <a:pt x="201" y="67"/>
                    <a:pt x="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48">
              <a:extLst>
                <a:ext uri="{FF2B5EF4-FFF2-40B4-BE49-F238E27FC236}">
                  <a16:creationId xmlns:a16="http://schemas.microsoft.com/office/drawing/2014/main" id="{E3C101FC-86A0-4BF7-A7C4-F3923AAFF99F}"/>
                </a:ext>
              </a:extLst>
            </p:cNvPr>
            <p:cNvSpPr/>
            <p:nvPr/>
          </p:nvSpPr>
          <p:spPr>
            <a:xfrm>
              <a:off x="1458193" y="2013278"/>
              <a:ext cx="13574" cy="34605"/>
            </a:xfrm>
            <a:custGeom>
              <a:avLst/>
              <a:gdLst/>
              <a:ahLst/>
              <a:cxnLst/>
              <a:rect l="l" t="t" r="r" b="b"/>
              <a:pathLst>
                <a:path w="385" h="972" extrusionOk="0">
                  <a:moveTo>
                    <a:pt x="351" y="1"/>
                  </a:moveTo>
                  <a:lnTo>
                    <a:pt x="0" y="970"/>
                  </a:lnTo>
                  <a:cubicBezTo>
                    <a:pt x="1" y="971"/>
                    <a:pt x="2" y="971"/>
                    <a:pt x="3" y="971"/>
                  </a:cubicBezTo>
                  <a:cubicBezTo>
                    <a:pt x="31" y="971"/>
                    <a:pt x="188" y="792"/>
                    <a:pt x="284" y="536"/>
                  </a:cubicBezTo>
                  <a:cubicBezTo>
                    <a:pt x="368" y="368"/>
                    <a:pt x="384" y="185"/>
                    <a:pt x="3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48">
              <a:extLst>
                <a:ext uri="{FF2B5EF4-FFF2-40B4-BE49-F238E27FC236}">
                  <a16:creationId xmlns:a16="http://schemas.microsoft.com/office/drawing/2014/main" id="{F5D06B5A-F65C-4715-903C-733621F0976D}"/>
                </a:ext>
              </a:extLst>
            </p:cNvPr>
            <p:cNvSpPr/>
            <p:nvPr/>
          </p:nvSpPr>
          <p:spPr>
            <a:xfrm>
              <a:off x="1636663" y="2343909"/>
              <a:ext cx="27148" cy="34676"/>
            </a:xfrm>
            <a:custGeom>
              <a:avLst/>
              <a:gdLst/>
              <a:ahLst/>
              <a:cxnLst/>
              <a:rect l="l" t="t" r="r" b="b"/>
              <a:pathLst>
                <a:path w="770" h="974" extrusionOk="0">
                  <a:moveTo>
                    <a:pt x="7" y="0"/>
                  </a:moveTo>
                  <a:cubicBezTo>
                    <a:pt x="4" y="0"/>
                    <a:pt x="2" y="2"/>
                    <a:pt x="1" y="4"/>
                  </a:cubicBezTo>
                  <a:cubicBezTo>
                    <a:pt x="84" y="188"/>
                    <a:pt x="201" y="371"/>
                    <a:pt x="335" y="522"/>
                  </a:cubicBezTo>
                  <a:cubicBezTo>
                    <a:pt x="544" y="779"/>
                    <a:pt x="737" y="974"/>
                    <a:pt x="767" y="974"/>
                  </a:cubicBezTo>
                  <a:cubicBezTo>
                    <a:pt x="768" y="974"/>
                    <a:pt x="769" y="974"/>
                    <a:pt x="769" y="973"/>
                  </a:cubicBezTo>
                  <a:cubicBezTo>
                    <a:pt x="686" y="772"/>
                    <a:pt x="569" y="605"/>
                    <a:pt x="435" y="455"/>
                  </a:cubicBezTo>
                  <a:cubicBezTo>
                    <a:pt x="233" y="206"/>
                    <a:pt x="45" y="0"/>
                    <a:pt x="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48">
              <a:extLst>
                <a:ext uri="{FF2B5EF4-FFF2-40B4-BE49-F238E27FC236}">
                  <a16:creationId xmlns:a16="http://schemas.microsoft.com/office/drawing/2014/main" id="{E269A1A1-8D7F-4CDD-875B-208FE4844357}"/>
                </a:ext>
              </a:extLst>
            </p:cNvPr>
            <p:cNvSpPr/>
            <p:nvPr/>
          </p:nvSpPr>
          <p:spPr>
            <a:xfrm>
              <a:off x="1728578" y="2332730"/>
              <a:ext cx="35363" cy="34533"/>
            </a:xfrm>
            <a:custGeom>
              <a:avLst/>
              <a:gdLst/>
              <a:ahLst/>
              <a:cxnLst/>
              <a:rect l="l" t="t" r="r" b="b"/>
              <a:pathLst>
                <a:path w="1003" h="970" extrusionOk="0">
                  <a:moveTo>
                    <a:pt x="1003" y="0"/>
                  </a:moveTo>
                  <a:cubicBezTo>
                    <a:pt x="619" y="251"/>
                    <a:pt x="268" y="585"/>
                    <a:pt x="0" y="969"/>
                  </a:cubicBezTo>
                  <a:cubicBezTo>
                    <a:pt x="385" y="702"/>
                    <a:pt x="719" y="368"/>
                    <a:pt x="10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48">
              <a:extLst>
                <a:ext uri="{FF2B5EF4-FFF2-40B4-BE49-F238E27FC236}">
                  <a16:creationId xmlns:a16="http://schemas.microsoft.com/office/drawing/2014/main" id="{2FD3B9D1-90D0-4FC3-AC51-845CE2C952A2}"/>
                </a:ext>
              </a:extLst>
            </p:cNvPr>
            <p:cNvSpPr/>
            <p:nvPr/>
          </p:nvSpPr>
          <p:spPr>
            <a:xfrm>
              <a:off x="1851095" y="2339280"/>
              <a:ext cx="36561" cy="26808"/>
            </a:xfrm>
            <a:custGeom>
              <a:avLst/>
              <a:gdLst/>
              <a:ahLst/>
              <a:cxnLst/>
              <a:rect l="l" t="t" r="r" b="b"/>
              <a:pathLst>
                <a:path w="1037" h="753" extrusionOk="0">
                  <a:moveTo>
                    <a:pt x="1" y="0"/>
                  </a:moveTo>
                  <a:cubicBezTo>
                    <a:pt x="301" y="318"/>
                    <a:pt x="652" y="568"/>
                    <a:pt x="1037" y="752"/>
                  </a:cubicBezTo>
                  <a:cubicBezTo>
                    <a:pt x="753" y="435"/>
                    <a:pt x="385" y="18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48">
              <a:extLst>
                <a:ext uri="{FF2B5EF4-FFF2-40B4-BE49-F238E27FC236}">
                  <a16:creationId xmlns:a16="http://schemas.microsoft.com/office/drawing/2014/main" id="{308ABC47-DDA5-4450-A31E-3EC76F5EC4E3}"/>
                </a:ext>
              </a:extLst>
            </p:cNvPr>
            <p:cNvSpPr/>
            <p:nvPr/>
          </p:nvSpPr>
          <p:spPr>
            <a:xfrm>
              <a:off x="1644314" y="2191748"/>
              <a:ext cx="47174" cy="27413"/>
            </a:xfrm>
            <a:custGeom>
              <a:avLst/>
              <a:gdLst/>
              <a:ahLst/>
              <a:cxnLst/>
              <a:rect l="l" t="t" r="r" b="b"/>
              <a:pathLst>
                <a:path w="1338" h="770" extrusionOk="0">
                  <a:moveTo>
                    <a:pt x="1338" y="0"/>
                  </a:moveTo>
                  <a:lnTo>
                    <a:pt x="1338" y="0"/>
                  </a:lnTo>
                  <a:cubicBezTo>
                    <a:pt x="853" y="184"/>
                    <a:pt x="402" y="435"/>
                    <a:pt x="1" y="769"/>
                  </a:cubicBezTo>
                  <a:cubicBezTo>
                    <a:pt x="486" y="569"/>
                    <a:pt x="937" y="318"/>
                    <a:pt x="1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48">
              <a:extLst>
                <a:ext uri="{FF2B5EF4-FFF2-40B4-BE49-F238E27FC236}">
                  <a16:creationId xmlns:a16="http://schemas.microsoft.com/office/drawing/2014/main" id="{083A93A5-DE2D-4CC4-B350-483EF784D631}"/>
                </a:ext>
              </a:extLst>
            </p:cNvPr>
            <p:cNvSpPr/>
            <p:nvPr/>
          </p:nvSpPr>
          <p:spPr>
            <a:xfrm>
              <a:off x="1770392" y="2175051"/>
              <a:ext cx="30673" cy="26238"/>
            </a:xfrm>
            <a:custGeom>
              <a:avLst/>
              <a:gdLst/>
              <a:ahLst/>
              <a:cxnLst/>
              <a:rect l="l" t="t" r="r" b="b"/>
              <a:pathLst>
                <a:path w="870" h="737" extrusionOk="0">
                  <a:moveTo>
                    <a:pt x="5" y="1"/>
                  </a:moveTo>
                  <a:cubicBezTo>
                    <a:pt x="3" y="1"/>
                    <a:pt x="2" y="1"/>
                    <a:pt x="1" y="2"/>
                  </a:cubicBezTo>
                  <a:cubicBezTo>
                    <a:pt x="118" y="403"/>
                    <a:pt x="452" y="687"/>
                    <a:pt x="853" y="737"/>
                  </a:cubicBezTo>
                  <a:cubicBezTo>
                    <a:pt x="869" y="703"/>
                    <a:pt x="619" y="603"/>
                    <a:pt x="385" y="403"/>
                  </a:cubicBezTo>
                  <a:cubicBezTo>
                    <a:pt x="160" y="209"/>
                    <a:pt x="43" y="1"/>
                    <a:pt x="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48">
              <a:extLst>
                <a:ext uri="{FF2B5EF4-FFF2-40B4-BE49-F238E27FC236}">
                  <a16:creationId xmlns:a16="http://schemas.microsoft.com/office/drawing/2014/main" id="{7BDCD58A-C078-4433-85D5-1DA3021C09D3}"/>
                </a:ext>
              </a:extLst>
            </p:cNvPr>
            <p:cNvSpPr/>
            <p:nvPr/>
          </p:nvSpPr>
          <p:spPr>
            <a:xfrm>
              <a:off x="1615474" y="1952008"/>
              <a:ext cx="35363" cy="15522"/>
            </a:xfrm>
            <a:custGeom>
              <a:avLst/>
              <a:gdLst/>
              <a:ahLst/>
              <a:cxnLst/>
              <a:rect l="l" t="t" r="r" b="b"/>
              <a:pathLst>
                <a:path w="1003" h="436" extrusionOk="0">
                  <a:moveTo>
                    <a:pt x="986" y="1"/>
                  </a:moveTo>
                  <a:cubicBezTo>
                    <a:pt x="802" y="18"/>
                    <a:pt x="635" y="68"/>
                    <a:pt x="485" y="168"/>
                  </a:cubicBezTo>
                  <a:cubicBezTo>
                    <a:pt x="217" y="285"/>
                    <a:pt x="0" y="402"/>
                    <a:pt x="17" y="435"/>
                  </a:cubicBezTo>
                  <a:cubicBezTo>
                    <a:pt x="201" y="419"/>
                    <a:pt x="368" y="368"/>
                    <a:pt x="535" y="268"/>
                  </a:cubicBezTo>
                  <a:cubicBezTo>
                    <a:pt x="802" y="151"/>
                    <a:pt x="1003" y="18"/>
                    <a:pt x="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48">
              <a:extLst>
                <a:ext uri="{FF2B5EF4-FFF2-40B4-BE49-F238E27FC236}">
                  <a16:creationId xmlns:a16="http://schemas.microsoft.com/office/drawing/2014/main" id="{35301430-401A-40BB-B423-C54A4F173D60}"/>
                </a:ext>
              </a:extLst>
            </p:cNvPr>
            <p:cNvSpPr/>
            <p:nvPr/>
          </p:nvSpPr>
          <p:spPr>
            <a:xfrm>
              <a:off x="1725052" y="1950833"/>
              <a:ext cx="37725" cy="19652"/>
            </a:xfrm>
            <a:custGeom>
              <a:avLst/>
              <a:gdLst/>
              <a:ahLst/>
              <a:cxnLst/>
              <a:rect l="l" t="t" r="r" b="b"/>
              <a:pathLst>
                <a:path w="1070" h="552" extrusionOk="0">
                  <a:moveTo>
                    <a:pt x="0" y="0"/>
                  </a:moveTo>
                  <a:cubicBezTo>
                    <a:pt x="318" y="251"/>
                    <a:pt x="685" y="435"/>
                    <a:pt x="1069" y="552"/>
                  </a:cubicBezTo>
                  <a:cubicBezTo>
                    <a:pt x="752" y="301"/>
                    <a:pt x="401" y="101"/>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48">
              <a:extLst>
                <a:ext uri="{FF2B5EF4-FFF2-40B4-BE49-F238E27FC236}">
                  <a16:creationId xmlns:a16="http://schemas.microsoft.com/office/drawing/2014/main" id="{8603A6BC-A534-46A6-B9B9-533B2ABD89BF}"/>
                </a:ext>
              </a:extLst>
            </p:cNvPr>
            <p:cNvSpPr/>
            <p:nvPr/>
          </p:nvSpPr>
          <p:spPr>
            <a:xfrm>
              <a:off x="1820457" y="1937625"/>
              <a:ext cx="37760" cy="5127"/>
            </a:xfrm>
            <a:custGeom>
              <a:avLst/>
              <a:gdLst/>
              <a:ahLst/>
              <a:cxnLst/>
              <a:rect l="l" t="t" r="r" b="b"/>
              <a:pathLst>
                <a:path w="1071" h="144" extrusionOk="0">
                  <a:moveTo>
                    <a:pt x="775" y="1"/>
                  </a:moveTo>
                  <a:cubicBezTo>
                    <a:pt x="508" y="1"/>
                    <a:pt x="245" y="47"/>
                    <a:pt x="1" y="121"/>
                  </a:cubicBezTo>
                  <a:cubicBezTo>
                    <a:pt x="106" y="136"/>
                    <a:pt x="213" y="143"/>
                    <a:pt x="320" y="143"/>
                  </a:cubicBezTo>
                  <a:cubicBezTo>
                    <a:pt x="571" y="143"/>
                    <a:pt x="825" y="102"/>
                    <a:pt x="1070" y="21"/>
                  </a:cubicBezTo>
                  <a:cubicBezTo>
                    <a:pt x="972" y="7"/>
                    <a:pt x="873" y="1"/>
                    <a:pt x="7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48">
              <a:extLst>
                <a:ext uri="{FF2B5EF4-FFF2-40B4-BE49-F238E27FC236}">
                  <a16:creationId xmlns:a16="http://schemas.microsoft.com/office/drawing/2014/main" id="{C3D58DED-FE58-4E4D-B715-0CBE9C821559}"/>
                </a:ext>
              </a:extLst>
            </p:cNvPr>
            <p:cNvSpPr/>
            <p:nvPr/>
          </p:nvSpPr>
          <p:spPr>
            <a:xfrm>
              <a:off x="1640224" y="2461144"/>
              <a:ext cx="32401" cy="23960"/>
            </a:xfrm>
            <a:custGeom>
              <a:avLst/>
              <a:gdLst/>
              <a:ahLst/>
              <a:cxnLst/>
              <a:rect l="l" t="t" r="r" b="b"/>
              <a:pathLst>
                <a:path w="919" h="673" extrusionOk="0">
                  <a:moveTo>
                    <a:pt x="25" y="1"/>
                  </a:moveTo>
                  <a:cubicBezTo>
                    <a:pt x="22" y="1"/>
                    <a:pt x="19" y="1"/>
                    <a:pt x="17" y="2"/>
                  </a:cubicBezTo>
                  <a:cubicBezTo>
                    <a:pt x="0" y="36"/>
                    <a:pt x="184" y="203"/>
                    <a:pt x="418" y="387"/>
                  </a:cubicBezTo>
                  <a:cubicBezTo>
                    <a:pt x="652" y="559"/>
                    <a:pt x="843" y="672"/>
                    <a:pt x="880" y="672"/>
                  </a:cubicBezTo>
                  <a:cubicBezTo>
                    <a:pt x="883" y="672"/>
                    <a:pt x="885" y="672"/>
                    <a:pt x="886" y="671"/>
                  </a:cubicBezTo>
                  <a:cubicBezTo>
                    <a:pt x="919" y="637"/>
                    <a:pt x="735" y="470"/>
                    <a:pt x="501" y="286"/>
                  </a:cubicBezTo>
                  <a:cubicBezTo>
                    <a:pt x="267" y="114"/>
                    <a:pt x="76" y="1"/>
                    <a:pt x="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48">
              <a:extLst>
                <a:ext uri="{FF2B5EF4-FFF2-40B4-BE49-F238E27FC236}">
                  <a16:creationId xmlns:a16="http://schemas.microsoft.com/office/drawing/2014/main" id="{36A3F13E-EFDC-41B9-B5DB-A2F5E2BA0A49}"/>
                </a:ext>
              </a:extLst>
            </p:cNvPr>
            <p:cNvSpPr/>
            <p:nvPr/>
          </p:nvSpPr>
          <p:spPr>
            <a:xfrm>
              <a:off x="1786293" y="2459435"/>
              <a:ext cx="34799" cy="23817"/>
            </a:xfrm>
            <a:custGeom>
              <a:avLst/>
              <a:gdLst/>
              <a:ahLst/>
              <a:cxnLst/>
              <a:rect l="l" t="t" r="r" b="b"/>
              <a:pathLst>
                <a:path w="987" h="669" extrusionOk="0">
                  <a:moveTo>
                    <a:pt x="970" y="0"/>
                  </a:moveTo>
                  <a:lnTo>
                    <a:pt x="970" y="0"/>
                  </a:lnTo>
                  <a:cubicBezTo>
                    <a:pt x="636" y="234"/>
                    <a:pt x="318" y="451"/>
                    <a:pt x="1" y="669"/>
                  </a:cubicBezTo>
                  <a:cubicBezTo>
                    <a:pt x="201" y="652"/>
                    <a:pt x="385" y="568"/>
                    <a:pt x="552" y="435"/>
                  </a:cubicBezTo>
                  <a:cubicBezTo>
                    <a:pt x="819" y="251"/>
                    <a:pt x="987" y="34"/>
                    <a:pt x="9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48">
              <a:extLst>
                <a:ext uri="{FF2B5EF4-FFF2-40B4-BE49-F238E27FC236}">
                  <a16:creationId xmlns:a16="http://schemas.microsoft.com/office/drawing/2014/main" id="{E2129B32-2968-4837-82F3-8B29782C8B96}"/>
                </a:ext>
              </a:extLst>
            </p:cNvPr>
            <p:cNvSpPr/>
            <p:nvPr/>
          </p:nvSpPr>
          <p:spPr>
            <a:xfrm>
              <a:off x="1881134" y="2471932"/>
              <a:ext cx="35997" cy="17872"/>
            </a:xfrm>
            <a:custGeom>
              <a:avLst/>
              <a:gdLst/>
              <a:ahLst/>
              <a:cxnLst/>
              <a:rect l="l" t="t" r="r" b="b"/>
              <a:pathLst>
                <a:path w="1021" h="502" extrusionOk="0">
                  <a:moveTo>
                    <a:pt x="1" y="0"/>
                  </a:moveTo>
                  <a:lnTo>
                    <a:pt x="1" y="0"/>
                  </a:lnTo>
                  <a:cubicBezTo>
                    <a:pt x="302" y="234"/>
                    <a:pt x="652" y="418"/>
                    <a:pt x="1020" y="501"/>
                  </a:cubicBezTo>
                  <a:cubicBezTo>
                    <a:pt x="719" y="267"/>
                    <a:pt x="385" y="10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48">
              <a:extLst>
                <a:ext uri="{FF2B5EF4-FFF2-40B4-BE49-F238E27FC236}">
                  <a16:creationId xmlns:a16="http://schemas.microsoft.com/office/drawing/2014/main" id="{8142AFE1-EEC3-4703-BBF1-77AB7308AC55}"/>
                </a:ext>
              </a:extLst>
            </p:cNvPr>
            <p:cNvSpPr/>
            <p:nvPr/>
          </p:nvSpPr>
          <p:spPr>
            <a:xfrm>
              <a:off x="1697940" y="2576030"/>
              <a:ext cx="569081" cy="104704"/>
            </a:xfrm>
            <a:custGeom>
              <a:avLst/>
              <a:gdLst/>
              <a:ahLst/>
              <a:cxnLst/>
              <a:rect l="l" t="t" r="r" b="b"/>
              <a:pathLst>
                <a:path w="16141" h="2941" extrusionOk="0">
                  <a:moveTo>
                    <a:pt x="0" y="0"/>
                  </a:moveTo>
                  <a:cubicBezTo>
                    <a:pt x="51" y="234"/>
                    <a:pt x="134" y="435"/>
                    <a:pt x="251" y="635"/>
                  </a:cubicBezTo>
                  <a:cubicBezTo>
                    <a:pt x="535" y="1203"/>
                    <a:pt x="970" y="1671"/>
                    <a:pt x="1488" y="2022"/>
                  </a:cubicBezTo>
                  <a:cubicBezTo>
                    <a:pt x="2256" y="2557"/>
                    <a:pt x="3158" y="2841"/>
                    <a:pt x="4094" y="2891"/>
                  </a:cubicBezTo>
                  <a:cubicBezTo>
                    <a:pt x="5130" y="2941"/>
                    <a:pt x="6266" y="2941"/>
                    <a:pt x="7469" y="2941"/>
                  </a:cubicBezTo>
                  <a:cubicBezTo>
                    <a:pt x="9875" y="2924"/>
                    <a:pt x="12031" y="2874"/>
                    <a:pt x="13601" y="2824"/>
                  </a:cubicBezTo>
                  <a:cubicBezTo>
                    <a:pt x="14387" y="2790"/>
                    <a:pt x="15021" y="2757"/>
                    <a:pt x="15473" y="2740"/>
                  </a:cubicBezTo>
                  <a:cubicBezTo>
                    <a:pt x="15690" y="2724"/>
                    <a:pt x="15857" y="2707"/>
                    <a:pt x="15974" y="2707"/>
                  </a:cubicBezTo>
                  <a:cubicBezTo>
                    <a:pt x="16024" y="2690"/>
                    <a:pt x="16091" y="2690"/>
                    <a:pt x="16141" y="2673"/>
                  </a:cubicBezTo>
                  <a:lnTo>
                    <a:pt x="15974" y="2673"/>
                  </a:lnTo>
                  <a:lnTo>
                    <a:pt x="15456" y="2690"/>
                  </a:lnTo>
                  <a:lnTo>
                    <a:pt x="13601" y="2740"/>
                  </a:lnTo>
                  <a:cubicBezTo>
                    <a:pt x="12031" y="2757"/>
                    <a:pt x="9875" y="2807"/>
                    <a:pt x="7469" y="2824"/>
                  </a:cubicBezTo>
                  <a:cubicBezTo>
                    <a:pt x="6283" y="2824"/>
                    <a:pt x="5130" y="2824"/>
                    <a:pt x="4094" y="2774"/>
                  </a:cubicBezTo>
                  <a:cubicBezTo>
                    <a:pt x="3175" y="2740"/>
                    <a:pt x="2290" y="2456"/>
                    <a:pt x="1521" y="1955"/>
                  </a:cubicBezTo>
                  <a:cubicBezTo>
                    <a:pt x="1020" y="1621"/>
                    <a:pt x="585" y="1153"/>
                    <a:pt x="285" y="618"/>
                  </a:cubicBezTo>
                  <a:cubicBezTo>
                    <a:pt x="84" y="234"/>
                    <a:pt x="17" y="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2505;p48">
            <a:extLst>
              <a:ext uri="{FF2B5EF4-FFF2-40B4-BE49-F238E27FC236}">
                <a16:creationId xmlns:a16="http://schemas.microsoft.com/office/drawing/2014/main" id="{C49A3A1F-0EB2-4E74-8185-5763276107E2}"/>
              </a:ext>
            </a:extLst>
          </p:cNvPr>
          <p:cNvSpPr txBox="1">
            <a:spLocks/>
          </p:cNvSpPr>
          <p:nvPr/>
        </p:nvSpPr>
        <p:spPr>
          <a:xfrm>
            <a:off x="5845992" y="2058570"/>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300" dirty="0">
                <a:solidFill>
                  <a:schemeClr val="lt1"/>
                </a:solidFill>
              </a:rPr>
              <a:t>APR ‘20</a:t>
            </a:r>
          </a:p>
        </p:txBody>
      </p:sp>
      <p:sp>
        <p:nvSpPr>
          <p:cNvPr id="190" name="Google Shape;2505;p48">
            <a:extLst>
              <a:ext uri="{FF2B5EF4-FFF2-40B4-BE49-F238E27FC236}">
                <a16:creationId xmlns:a16="http://schemas.microsoft.com/office/drawing/2014/main" id="{1521CF39-46DB-4699-9C7D-DDDF772BDB0B}"/>
              </a:ext>
            </a:extLst>
          </p:cNvPr>
          <p:cNvSpPr txBox="1">
            <a:spLocks/>
          </p:cNvSpPr>
          <p:nvPr/>
        </p:nvSpPr>
        <p:spPr>
          <a:xfrm>
            <a:off x="5573753" y="2058569"/>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300" dirty="0">
                <a:solidFill>
                  <a:schemeClr val="lt1"/>
                </a:solidFill>
              </a:rPr>
              <a:t>MAR ‘20</a:t>
            </a:r>
          </a:p>
        </p:txBody>
      </p:sp>
      <p:sp>
        <p:nvSpPr>
          <p:cNvPr id="191" name="Google Shape;2505;p48">
            <a:extLst>
              <a:ext uri="{FF2B5EF4-FFF2-40B4-BE49-F238E27FC236}">
                <a16:creationId xmlns:a16="http://schemas.microsoft.com/office/drawing/2014/main" id="{63E2736A-1269-4D63-868D-BAA6B510628D}"/>
              </a:ext>
            </a:extLst>
          </p:cNvPr>
          <p:cNvSpPr txBox="1">
            <a:spLocks/>
          </p:cNvSpPr>
          <p:nvPr/>
        </p:nvSpPr>
        <p:spPr>
          <a:xfrm>
            <a:off x="5295125" y="2058569"/>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300" dirty="0">
                <a:solidFill>
                  <a:schemeClr val="lt1"/>
                </a:solidFill>
              </a:rPr>
              <a:t>FEB ‘20</a:t>
            </a:r>
          </a:p>
        </p:txBody>
      </p:sp>
      <p:sp>
        <p:nvSpPr>
          <p:cNvPr id="192" name="Google Shape;2505;p48">
            <a:extLst>
              <a:ext uri="{FF2B5EF4-FFF2-40B4-BE49-F238E27FC236}">
                <a16:creationId xmlns:a16="http://schemas.microsoft.com/office/drawing/2014/main" id="{B752BAEA-20E1-4B07-B3BE-23AABFC8D2A0}"/>
              </a:ext>
            </a:extLst>
          </p:cNvPr>
          <p:cNvSpPr txBox="1">
            <a:spLocks/>
          </p:cNvSpPr>
          <p:nvPr/>
        </p:nvSpPr>
        <p:spPr>
          <a:xfrm>
            <a:off x="5028325" y="2049646"/>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300" dirty="0">
                <a:solidFill>
                  <a:schemeClr val="lt1"/>
                </a:solidFill>
              </a:rPr>
              <a:t>JAN ‘20</a:t>
            </a:r>
          </a:p>
        </p:txBody>
      </p:sp>
      <p:sp>
        <p:nvSpPr>
          <p:cNvPr id="193" name="Google Shape;2505;p48">
            <a:extLst>
              <a:ext uri="{FF2B5EF4-FFF2-40B4-BE49-F238E27FC236}">
                <a16:creationId xmlns:a16="http://schemas.microsoft.com/office/drawing/2014/main" id="{F1964166-2490-4E4B-B826-FCBBA28104A0}"/>
              </a:ext>
            </a:extLst>
          </p:cNvPr>
          <p:cNvSpPr txBox="1">
            <a:spLocks/>
          </p:cNvSpPr>
          <p:nvPr/>
        </p:nvSpPr>
        <p:spPr>
          <a:xfrm>
            <a:off x="5995784" y="1981568"/>
            <a:ext cx="686629" cy="302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ctr"/>
            <a:r>
              <a:rPr lang="en-IE" sz="300" dirty="0">
                <a:solidFill>
                  <a:schemeClr val="lt1"/>
                </a:solidFill>
              </a:rPr>
              <a:t>END</a:t>
            </a:r>
          </a:p>
        </p:txBody>
      </p:sp>
      <p:grpSp>
        <p:nvGrpSpPr>
          <p:cNvPr id="296" name="Google Shape;3977;p60">
            <a:extLst>
              <a:ext uri="{FF2B5EF4-FFF2-40B4-BE49-F238E27FC236}">
                <a16:creationId xmlns:a16="http://schemas.microsoft.com/office/drawing/2014/main" id="{520FCEB6-F649-41EE-96FE-258FF4BF003F}"/>
              </a:ext>
            </a:extLst>
          </p:cNvPr>
          <p:cNvGrpSpPr/>
          <p:nvPr/>
        </p:nvGrpSpPr>
        <p:grpSpPr>
          <a:xfrm flipH="1">
            <a:off x="7001515" y="1060006"/>
            <a:ext cx="1489069" cy="1306198"/>
            <a:chOff x="6636943" y="2757805"/>
            <a:chExt cx="1807364" cy="1691727"/>
          </a:xfrm>
        </p:grpSpPr>
        <p:sp>
          <p:nvSpPr>
            <p:cNvPr id="297" name="Google Shape;3978;p60">
              <a:extLst>
                <a:ext uri="{FF2B5EF4-FFF2-40B4-BE49-F238E27FC236}">
                  <a16:creationId xmlns:a16="http://schemas.microsoft.com/office/drawing/2014/main" id="{7BA4A7FC-4648-417E-B155-A8B0D0D5BC09}"/>
                </a:ext>
              </a:extLst>
            </p:cNvPr>
            <p:cNvSpPr/>
            <p:nvPr/>
          </p:nvSpPr>
          <p:spPr>
            <a:xfrm>
              <a:off x="6653545" y="4336491"/>
              <a:ext cx="52498" cy="103906"/>
            </a:xfrm>
            <a:custGeom>
              <a:avLst/>
              <a:gdLst/>
              <a:ahLst/>
              <a:cxnLst/>
              <a:rect l="l" t="t" r="r" b="b"/>
              <a:pathLst>
                <a:path w="1638" h="3242" extrusionOk="0">
                  <a:moveTo>
                    <a:pt x="0" y="0"/>
                  </a:moveTo>
                  <a:lnTo>
                    <a:pt x="0" y="3242"/>
                  </a:lnTo>
                  <a:lnTo>
                    <a:pt x="752" y="3242"/>
                  </a:lnTo>
                  <a:cubicBezTo>
                    <a:pt x="702" y="2908"/>
                    <a:pt x="702" y="2557"/>
                    <a:pt x="752" y="2206"/>
                  </a:cubicBezTo>
                  <a:cubicBezTo>
                    <a:pt x="819" y="1822"/>
                    <a:pt x="1637" y="836"/>
                    <a:pt x="16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79;p60">
              <a:extLst>
                <a:ext uri="{FF2B5EF4-FFF2-40B4-BE49-F238E27FC236}">
                  <a16:creationId xmlns:a16="http://schemas.microsoft.com/office/drawing/2014/main" id="{6EF67D42-012C-4B5A-8358-FAC72CE0ACC0}"/>
                </a:ext>
              </a:extLst>
            </p:cNvPr>
            <p:cNvSpPr/>
            <p:nvPr/>
          </p:nvSpPr>
          <p:spPr>
            <a:xfrm>
              <a:off x="6845781" y="4336491"/>
              <a:ext cx="51985" cy="103906"/>
            </a:xfrm>
            <a:custGeom>
              <a:avLst/>
              <a:gdLst/>
              <a:ahLst/>
              <a:cxnLst/>
              <a:rect l="l" t="t" r="r" b="b"/>
              <a:pathLst>
                <a:path w="1622" h="3242" extrusionOk="0">
                  <a:moveTo>
                    <a:pt x="0" y="0"/>
                  </a:moveTo>
                  <a:lnTo>
                    <a:pt x="0" y="3242"/>
                  </a:lnTo>
                  <a:lnTo>
                    <a:pt x="736" y="3242"/>
                  </a:lnTo>
                  <a:cubicBezTo>
                    <a:pt x="702" y="2908"/>
                    <a:pt x="702" y="2557"/>
                    <a:pt x="736" y="2206"/>
                  </a:cubicBezTo>
                  <a:cubicBezTo>
                    <a:pt x="819" y="1822"/>
                    <a:pt x="1621" y="836"/>
                    <a:pt x="16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80;p60">
              <a:extLst>
                <a:ext uri="{FF2B5EF4-FFF2-40B4-BE49-F238E27FC236}">
                  <a16:creationId xmlns:a16="http://schemas.microsoft.com/office/drawing/2014/main" id="{46949B45-EDD9-4A77-9612-4AFF1D06F1E5}"/>
                </a:ext>
              </a:extLst>
            </p:cNvPr>
            <p:cNvSpPr/>
            <p:nvPr/>
          </p:nvSpPr>
          <p:spPr>
            <a:xfrm>
              <a:off x="6981256" y="4336491"/>
              <a:ext cx="52530" cy="103906"/>
            </a:xfrm>
            <a:custGeom>
              <a:avLst/>
              <a:gdLst/>
              <a:ahLst/>
              <a:cxnLst/>
              <a:rect l="l" t="t" r="r" b="b"/>
              <a:pathLst>
                <a:path w="1639" h="3242" extrusionOk="0">
                  <a:moveTo>
                    <a:pt x="17" y="0"/>
                  </a:moveTo>
                  <a:cubicBezTo>
                    <a:pt x="1" y="836"/>
                    <a:pt x="819" y="1822"/>
                    <a:pt x="886" y="2206"/>
                  </a:cubicBezTo>
                  <a:cubicBezTo>
                    <a:pt x="920" y="2557"/>
                    <a:pt x="920" y="2908"/>
                    <a:pt x="886" y="3242"/>
                  </a:cubicBezTo>
                  <a:lnTo>
                    <a:pt x="1638" y="3242"/>
                  </a:lnTo>
                  <a:lnTo>
                    <a:pt x="163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81;p60">
              <a:extLst>
                <a:ext uri="{FF2B5EF4-FFF2-40B4-BE49-F238E27FC236}">
                  <a16:creationId xmlns:a16="http://schemas.microsoft.com/office/drawing/2014/main" id="{FE5F7B55-46D2-400B-B8B6-00B82C9E052E}"/>
                </a:ext>
              </a:extLst>
            </p:cNvPr>
            <p:cNvSpPr/>
            <p:nvPr/>
          </p:nvSpPr>
          <p:spPr>
            <a:xfrm>
              <a:off x="7147820" y="4336491"/>
              <a:ext cx="52498" cy="103906"/>
            </a:xfrm>
            <a:custGeom>
              <a:avLst/>
              <a:gdLst/>
              <a:ahLst/>
              <a:cxnLst/>
              <a:rect l="l" t="t" r="r" b="b"/>
              <a:pathLst>
                <a:path w="1638" h="3242" extrusionOk="0">
                  <a:moveTo>
                    <a:pt x="17" y="0"/>
                  </a:moveTo>
                  <a:cubicBezTo>
                    <a:pt x="0" y="836"/>
                    <a:pt x="802" y="1822"/>
                    <a:pt x="886" y="2206"/>
                  </a:cubicBezTo>
                  <a:cubicBezTo>
                    <a:pt x="919" y="2557"/>
                    <a:pt x="919" y="2908"/>
                    <a:pt x="886" y="3242"/>
                  </a:cubicBezTo>
                  <a:lnTo>
                    <a:pt x="1637" y="3242"/>
                  </a:lnTo>
                  <a:lnTo>
                    <a:pt x="163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82;p60">
              <a:extLst>
                <a:ext uri="{FF2B5EF4-FFF2-40B4-BE49-F238E27FC236}">
                  <a16:creationId xmlns:a16="http://schemas.microsoft.com/office/drawing/2014/main" id="{7D0EE947-79E9-4BFF-B6A2-41E3FDE36033}"/>
                </a:ext>
              </a:extLst>
            </p:cNvPr>
            <p:cNvSpPr/>
            <p:nvPr/>
          </p:nvSpPr>
          <p:spPr>
            <a:xfrm>
              <a:off x="6636943" y="3822922"/>
              <a:ext cx="575682" cy="516806"/>
            </a:xfrm>
            <a:custGeom>
              <a:avLst/>
              <a:gdLst/>
              <a:ahLst/>
              <a:cxnLst/>
              <a:rect l="l" t="t" r="r" b="b"/>
              <a:pathLst>
                <a:path w="17962" h="16125" extrusionOk="0">
                  <a:moveTo>
                    <a:pt x="0" y="1"/>
                  </a:moveTo>
                  <a:lnTo>
                    <a:pt x="0" y="16125"/>
                  </a:lnTo>
                  <a:lnTo>
                    <a:pt x="17962" y="16125"/>
                  </a:lnTo>
                  <a:lnTo>
                    <a:pt x="179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83;p60">
              <a:extLst>
                <a:ext uri="{FF2B5EF4-FFF2-40B4-BE49-F238E27FC236}">
                  <a16:creationId xmlns:a16="http://schemas.microsoft.com/office/drawing/2014/main" id="{34E921B3-2927-4E02-9310-78E5BD632BB0}"/>
                </a:ext>
              </a:extLst>
            </p:cNvPr>
            <p:cNvSpPr/>
            <p:nvPr/>
          </p:nvSpPr>
          <p:spPr>
            <a:xfrm>
              <a:off x="7057824" y="3822922"/>
              <a:ext cx="154801" cy="516806"/>
            </a:xfrm>
            <a:custGeom>
              <a:avLst/>
              <a:gdLst/>
              <a:ahLst/>
              <a:cxnLst/>
              <a:rect l="l" t="t" r="r" b="b"/>
              <a:pathLst>
                <a:path w="4830" h="16125" extrusionOk="0">
                  <a:moveTo>
                    <a:pt x="1" y="1"/>
                  </a:moveTo>
                  <a:lnTo>
                    <a:pt x="135" y="16125"/>
                  </a:lnTo>
                  <a:lnTo>
                    <a:pt x="4830" y="16125"/>
                  </a:lnTo>
                  <a:lnTo>
                    <a:pt x="48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84;p60">
              <a:extLst>
                <a:ext uri="{FF2B5EF4-FFF2-40B4-BE49-F238E27FC236}">
                  <a16:creationId xmlns:a16="http://schemas.microsoft.com/office/drawing/2014/main" id="{2CD21203-3408-4742-B248-7EDEB09C1ADE}"/>
                </a:ext>
              </a:extLst>
            </p:cNvPr>
            <p:cNvSpPr/>
            <p:nvPr/>
          </p:nvSpPr>
          <p:spPr>
            <a:xfrm>
              <a:off x="6663160" y="3860966"/>
              <a:ext cx="369537" cy="131213"/>
            </a:xfrm>
            <a:custGeom>
              <a:avLst/>
              <a:gdLst/>
              <a:ahLst/>
              <a:cxnLst/>
              <a:rect l="l" t="t" r="r" b="b"/>
              <a:pathLst>
                <a:path w="11530" h="4094" extrusionOk="0">
                  <a:moveTo>
                    <a:pt x="1" y="0"/>
                  </a:moveTo>
                  <a:lnTo>
                    <a:pt x="1" y="4094"/>
                  </a:lnTo>
                  <a:lnTo>
                    <a:pt x="11530" y="4094"/>
                  </a:lnTo>
                  <a:lnTo>
                    <a:pt x="115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85;p60">
              <a:extLst>
                <a:ext uri="{FF2B5EF4-FFF2-40B4-BE49-F238E27FC236}">
                  <a16:creationId xmlns:a16="http://schemas.microsoft.com/office/drawing/2014/main" id="{C420DB02-7102-4D0F-B6CF-01FB19B5F0A3}"/>
                </a:ext>
              </a:extLst>
            </p:cNvPr>
            <p:cNvSpPr/>
            <p:nvPr/>
          </p:nvSpPr>
          <p:spPr>
            <a:xfrm>
              <a:off x="6663160" y="4018395"/>
              <a:ext cx="369537" cy="131758"/>
            </a:xfrm>
            <a:custGeom>
              <a:avLst/>
              <a:gdLst/>
              <a:ahLst/>
              <a:cxnLst/>
              <a:rect l="l" t="t" r="r" b="b"/>
              <a:pathLst>
                <a:path w="11530" h="4111" extrusionOk="0">
                  <a:moveTo>
                    <a:pt x="1" y="0"/>
                  </a:moveTo>
                  <a:lnTo>
                    <a:pt x="1" y="4111"/>
                  </a:lnTo>
                  <a:lnTo>
                    <a:pt x="11530" y="4111"/>
                  </a:lnTo>
                  <a:lnTo>
                    <a:pt x="115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86;p60">
              <a:extLst>
                <a:ext uri="{FF2B5EF4-FFF2-40B4-BE49-F238E27FC236}">
                  <a16:creationId xmlns:a16="http://schemas.microsoft.com/office/drawing/2014/main" id="{0569E0F4-AB61-46F2-BDC1-59A668DC1E9C}"/>
                </a:ext>
              </a:extLst>
            </p:cNvPr>
            <p:cNvSpPr/>
            <p:nvPr/>
          </p:nvSpPr>
          <p:spPr>
            <a:xfrm>
              <a:off x="6663160" y="4176370"/>
              <a:ext cx="369537" cy="131758"/>
            </a:xfrm>
            <a:custGeom>
              <a:avLst/>
              <a:gdLst/>
              <a:ahLst/>
              <a:cxnLst/>
              <a:rect l="l" t="t" r="r" b="b"/>
              <a:pathLst>
                <a:path w="11530" h="4111" extrusionOk="0">
                  <a:moveTo>
                    <a:pt x="1" y="0"/>
                  </a:moveTo>
                  <a:lnTo>
                    <a:pt x="1" y="4111"/>
                  </a:lnTo>
                  <a:lnTo>
                    <a:pt x="11530" y="4111"/>
                  </a:lnTo>
                  <a:lnTo>
                    <a:pt x="1153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87;p60">
              <a:extLst>
                <a:ext uri="{FF2B5EF4-FFF2-40B4-BE49-F238E27FC236}">
                  <a16:creationId xmlns:a16="http://schemas.microsoft.com/office/drawing/2014/main" id="{E5672C81-A29D-4EC0-BAC3-2ECA0B845EA1}"/>
                </a:ext>
              </a:extLst>
            </p:cNvPr>
            <p:cNvSpPr/>
            <p:nvPr/>
          </p:nvSpPr>
          <p:spPr>
            <a:xfrm>
              <a:off x="6788476" y="3674050"/>
              <a:ext cx="221209" cy="148392"/>
            </a:xfrm>
            <a:custGeom>
              <a:avLst/>
              <a:gdLst/>
              <a:ahLst/>
              <a:cxnLst/>
              <a:rect l="l" t="t" r="r" b="b"/>
              <a:pathLst>
                <a:path w="6902" h="4630" extrusionOk="0">
                  <a:moveTo>
                    <a:pt x="502" y="1"/>
                  </a:moveTo>
                  <a:lnTo>
                    <a:pt x="1" y="4629"/>
                  </a:lnTo>
                  <a:lnTo>
                    <a:pt x="6383" y="4629"/>
                  </a:lnTo>
                  <a:lnTo>
                    <a:pt x="69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8;p60">
              <a:extLst>
                <a:ext uri="{FF2B5EF4-FFF2-40B4-BE49-F238E27FC236}">
                  <a16:creationId xmlns:a16="http://schemas.microsoft.com/office/drawing/2014/main" id="{B5A85ED2-20B0-4A81-B5F8-A298029BC817}"/>
                </a:ext>
              </a:extLst>
            </p:cNvPr>
            <p:cNvSpPr/>
            <p:nvPr/>
          </p:nvSpPr>
          <p:spPr>
            <a:xfrm>
              <a:off x="6797578" y="3684787"/>
              <a:ext cx="199255" cy="129610"/>
            </a:xfrm>
            <a:custGeom>
              <a:avLst/>
              <a:gdLst/>
              <a:ahLst/>
              <a:cxnLst/>
              <a:rect l="l" t="t" r="r" b="b"/>
              <a:pathLst>
                <a:path w="6217" h="4044" extrusionOk="0">
                  <a:moveTo>
                    <a:pt x="485" y="0"/>
                  </a:moveTo>
                  <a:lnTo>
                    <a:pt x="1" y="4043"/>
                  </a:lnTo>
                  <a:lnTo>
                    <a:pt x="5748" y="4043"/>
                  </a:lnTo>
                  <a:lnTo>
                    <a:pt x="6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89;p60">
              <a:extLst>
                <a:ext uri="{FF2B5EF4-FFF2-40B4-BE49-F238E27FC236}">
                  <a16:creationId xmlns:a16="http://schemas.microsoft.com/office/drawing/2014/main" id="{6F1CFCF9-9AFB-482A-AB27-1E7493A5F946}"/>
                </a:ext>
              </a:extLst>
            </p:cNvPr>
            <p:cNvSpPr/>
            <p:nvPr/>
          </p:nvSpPr>
          <p:spPr>
            <a:xfrm>
              <a:off x="6834531" y="3706741"/>
              <a:ext cx="122143" cy="85702"/>
            </a:xfrm>
            <a:custGeom>
              <a:avLst/>
              <a:gdLst/>
              <a:ahLst/>
              <a:cxnLst/>
              <a:rect l="l" t="t" r="r" b="b"/>
              <a:pathLst>
                <a:path w="3811" h="2674" extrusionOk="0">
                  <a:moveTo>
                    <a:pt x="301" y="0"/>
                  </a:moveTo>
                  <a:lnTo>
                    <a:pt x="1" y="2673"/>
                  </a:lnTo>
                  <a:lnTo>
                    <a:pt x="3626" y="2673"/>
                  </a:lnTo>
                  <a:lnTo>
                    <a:pt x="381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90;p60">
              <a:extLst>
                <a:ext uri="{FF2B5EF4-FFF2-40B4-BE49-F238E27FC236}">
                  <a16:creationId xmlns:a16="http://schemas.microsoft.com/office/drawing/2014/main" id="{B8BBFA40-8EED-4281-BB71-A13312B51CC0}"/>
                </a:ext>
              </a:extLst>
            </p:cNvPr>
            <p:cNvSpPr/>
            <p:nvPr/>
          </p:nvSpPr>
          <p:spPr>
            <a:xfrm>
              <a:off x="6993051" y="3737797"/>
              <a:ext cx="51953" cy="85157"/>
            </a:xfrm>
            <a:custGeom>
              <a:avLst/>
              <a:gdLst/>
              <a:ahLst/>
              <a:cxnLst/>
              <a:rect l="l" t="t" r="r" b="b"/>
              <a:pathLst>
                <a:path w="1621" h="2657" extrusionOk="0">
                  <a:moveTo>
                    <a:pt x="301" y="0"/>
                  </a:moveTo>
                  <a:lnTo>
                    <a:pt x="0" y="2640"/>
                  </a:lnTo>
                  <a:lnTo>
                    <a:pt x="1621" y="2657"/>
                  </a:ln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91;p60">
              <a:extLst>
                <a:ext uri="{FF2B5EF4-FFF2-40B4-BE49-F238E27FC236}">
                  <a16:creationId xmlns:a16="http://schemas.microsoft.com/office/drawing/2014/main" id="{C81EAECC-2110-4010-B138-55C395AF3B8E}"/>
                </a:ext>
              </a:extLst>
            </p:cNvPr>
            <p:cNvSpPr/>
            <p:nvPr/>
          </p:nvSpPr>
          <p:spPr>
            <a:xfrm>
              <a:off x="6829724" y="3919873"/>
              <a:ext cx="31601" cy="27082"/>
            </a:xfrm>
            <a:custGeom>
              <a:avLst/>
              <a:gdLst/>
              <a:ahLst/>
              <a:cxnLst/>
              <a:rect l="l" t="t" r="r" b="b"/>
              <a:pathLst>
                <a:path w="986" h="845" extrusionOk="0">
                  <a:moveTo>
                    <a:pt x="568" y="0"/>
                  </a:moveTo>
                  <a:cubicBezTo>
                    <a:pt x="184" y="0"/>
                    <a:pt x="0" y="451"/>
                    <a:pt x="267" y="719"/>
                  </a:cubicBezTo>
                  <a:cubicBezTo>
                    <a:pt x="355" y="806"/>
                    <a:pt x="461" y="845"/>
                    <a:pt x="565" y="845"/>
                  </a:cubicBezTo>
                  <a:cubicBezTo>
                    <a:pt x="781" y="845"/>
                    <a:pt x="986" y="677"/>
                    <a:pt x="986" y="418"/>
                  </a:cubicBezTo>
                  <a:cubicBezTo>
                    <a:pt x="986" y="184"/>
                    <a:pt x="802" y="0"/>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92;p60">
              <a:extLst>
                <a:ext uri="{FF2B5EF4-FFF2-40B4-BE49-F238E27FC236}">
                  <a16:creationId xmlns:a16="http://schemas.microsoft.com/office/drawing/2014/main" id="{69E896CF-F494-4909-B0F3-A2E38324DD2C}"/>
                </a:ext>
              </a:extLst>
            </p:cNvPr>
            <p:cNvSpPr/>
            <p:nvPr/>
          </p:nvSpPr>
          <p:spPr>
            <a:xfrm>
              <a:off x="6829724" y="4079450"/>
              <a:ext cx="31601" cy="26986"/>
            </a:xfrm>
            <a:custGeom>
              <a:avLst/>
              <a:gdLst/>
              <a:ahLst/>
              <a:cxnLst/>
              <a:rect l="l" t="t" r="r" b="b"/>
              <a:pathLst>
                <a:path w="986" h="842" extrusionOk="0">
                  <a:moveTo>
                    <a:pt x="568" y="0"/>
                  </a:moveTo>
                  <a:cubicBezTo>
                    <a:pt x="184" y="0"/>
                    <a:pt x="0" y="451"/>
                    <a:pt x="267" y="719"/>
                  </a:cubicBezTo>
                  <a:cubicBezTo>
                    <a:pt x="353" y="804"/>
                    <a:pt x="456" y="841"/>
                    <a:pt x="558" y="841"/>
                  </a:cubicBezTo>
                  <a:cubicBezTo>
                    <a:pt x="776" y="841"/>
                    <a:pt x="986" y="669"/>
                    <a:pt x="986" y="418"/>
                  </a:cubicBezTo>
                  <a:cubicBezTo>
                    <a:pt x="986" y="184"/>
                    <a:pt x="802" y="0"/>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93;p60">
              <a:extLst>
                <a:ext uri="{FF2B5EF4-FFF2-40B4-BE49-F238E27FC236}">
                  <a16:creationId xmlns:a16="http://schemas.microsoft.com/office/drawing/2014/main" id="{DC0D5B5D-837C-4A32-AB62-2F4F84D0ABA4}"/>
                </a:ext>
              </a:extLst>
            </p:cNvPr>
            <p:cNvSpPr/>
            <p:nvPr/>
          </p:nvSpPr>
          <p:spPr>
            <a:xfrm>
              <a:off x="6829724" y="4238483"/>
              <a:ext cx="31601" cy="27114"/>
            </a:xfrm>
            <a:custGeom>
              <a:avLst/>
              <a:gdLst/>
              <a:ahLst/>
              <a:cxnLst/>
              <a:rect l="l" t="t" r="r" b="b"/>
              <a:pathLst>
                <a:path w="986" h="846" extrusionOk="0">
                  <a:moveTo>
                    <a:pt x="568" y="1"/>
                  </a:moveTo>
                  <a:cubicBezTo>
                    <a:pt x="184" y="1"/>
                    <a:pt x="0" y="452"/>
                    <a:pt x="267" y="719"/>
                  </a:cubicBezTo>
                  <a:cubicBezTo>
                    <a:pt x="355" y="806"/>
                    <a:pt x="461" y="845"/>
                    <a:pt x="565" y="845"/>
                  </a:cubicBezTo>
                  <a:cubicBezTo>
                    <a:pt x="781" y="845"/>
                    <a:pt x="986" y="677"/>
                    <a:pt x="986" y="418"/>
                  </a:cubicBezTo>
                  <a:cubicBezTo>
                    <a:pt x="986" y="184"/>
                    <a:pt x="802" y="1"/>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94;p60">
              <a:extLst>
                <a:ext uri="{FF2B5EF4-FFF2-40B4-BE49-F238E27FC236}">
                  <a16:creationId xmlns:a16="http://schemas.microsoft.com/office/drawing/2014/main" id="{419900AC-989A-4C40-8E96-359FA7281E3B}"/>
                </a:ext>
              </a:extLst>
            </p:cNvPr>
            <p:cNvSpPr/>
            <p:nvPr/>
          </p:nvSpPr>
          <p:spPr>
            <a:xfrm>
              <a:off x="6705466" y="2979494"/>
              <a:ext cx="335820" cy="426297"/>
            </a:xfrm>
            <a:custGeom>
              <a:avLst/>
              <a:gdLst/>
              <a:ahLst/>
              <a:cxnLst/>
              <a:rect l="l" t="t" r="r" b="b"/>
              <a:pathLst>
                <a:path w="10478" h="13301" extrusionOk="0">
                  <a:moveTo>
                    <a:pt x="1" y="1"/>
                  </a:moveTo>
                  <a:lnTo>
                    <a:pt x="285" y="13267"/>
                  </a:lnTo>
                  <a:lnTo>
                    <a:pt x="10477" y="13301"/>
                  </a:lnTo>
                  <a:lnTo>
                    <a:pt x="10193" y="101"/>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95;p60">
              <a:extLst>
                <a:ext uri="{FF2B5EF4-FFF2-40B4-BE49-F238E27FC236}">
                  <a16:creationId xmlns:a16="http://schemas.microsoft.com/office/drawing/2014/main" id="{5008EB81-F28C-4122-B413-BFBBCCF3A28E}"/>
                </a:ext>
              </a:extLst>
            </p:cNvPr>
            <p:cNvSpPr/>
            <p:nvPr/>
          </p:nvSpPr>
          <p:spPr>
            <a:xfrm>
              <a:off x="6725273" y="2993981"/>
              <a:ext cx="294027" cy="389343"/>
            </a:xfrm>
            <a:custGeom>
              <a:avLst/>
              <a:gdLst/>
              <a:ahLst/>
              <a:cxnLst/>
              <a:rect l="l" t="t" r="r" b="b"/>
              <a:pathLst>
                <a:path w="9174" h="12148" extrusionOk="0">
                  <a:moveTo>
                    <a:pt x="1" y="0"/>
                  </a:moveTo>
                  <a:lnTo>
                    <a:pt x="252" y="12030"/>
                  </a:lnTo>
                  <a:lnTo>
                    <a:pt x="9174" y="12147"/>
                  </a:lnTo>
                  <a:lnTo>
                    <a:pt x="8907" y="234"/>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96;p60">
              <a:extLst>
                <a:ext uri="{FF2B5EF4-FFF2-40B4-BE49-F238E27FC236}">
                  <a16:creationId xmlns:a16="http://schemas.microsoft.com/office/drawing/2014/main" id="{41A12F6C-455D-4C2E-8BF0-33DAFA597F43}"/>
                </a:ext>
              </a:extLst>
            </p:cNvPr>
            <p:cNvSpPr/>
            <p:nvPr/>
          </p:nvSpPr>
          <p:spPr>
            <a:xfrm>
              <a:off x="6772419" y="3056094"/>
              <a:ext cx="195473" cy="269380"/>
            </a:xfrm>
            <a:custGeom>
              <a:avLst/>
              <a:gdLst/>
              <a:ahLst/>
              <a:cxnLst/>
              <a:rect l="l" t="t" r="r" b="b"/>
              <a:pathLst>
                <a:path w="6099" h="8405" extrusionOk="0">
                  <a:moveTo>
                    <a:pt x="0" y="0"/>
                  </a:moveTo>
                  <a:lnTo>
                    <a:pt x="184" y="8405"/>
                  </a:lnTo>
                  <a:lnTo>
                    <a:pt x="6099" y="8288"/>
                  </a:lnTo>
                  <a:lnTo>
                    <a:pt x="5915" y="100"/>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97;p60">
              <a:extLst>
                <a:ext uri="{FF2B5EF4-FFF2-40B4-BE49-F238E27FC236}">
                  <a16:creationId xmlns:a16="http://schemas.microsoft.com/office/drawing/2014/main" id="{B9D5B5AC-0B93-4EDD-B1F0-4924864B4855}"/>
                </a:ext>
              </a:extLst>
            </p:cNvPr>
            <p:cNvSpPr/>
            <p:nvPr/>
          </p:nvSpPr>
          <p:spPr>
            <a:xfrm>
              <a:off x="6772419" y="3056094"/>
              <a:ext cx="192268" cy="269380"/>
            </a:xfrm>
            <a:custGeom>
              <a:avLst/>
              <a:gdLst/>
              <a:ahLst/>
              <a:cxnLst/>
              <a:rect l="l" t="t" r="r" b="b"/>
              <a:pathLst>
                <a:path w="5999" h="8405" extrusionOk="0">
                  <a:moveTo>
                    <a:pt x="0" y="0"/>
                  </a:moveTo>
                  <a:lnTo>
                    <a:pt x="184" y="8405"/>
                  </a:lnTo>
                  <a:lnTo>
                    <a:pt x="5999" y="3960"/>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98;p60">
              <a:extLst>
                <a:ext uri="{FF2B5EF4-FFF2-40B4-BE49-F238E27FC236}">
                  <a16:creationId xmlns:a16="http://schemas.microsoft.com/office/drawing/2014/main" id="{054C56B7-F997-475A-9D48-8F1C155430B3}"/>
                </a:ext>
              </a:extLst>
            </p:cNvPr>
            <p:cNvSpPr/>
            <p:nvPr/>
          </p:nvSpPr>
          <p:spPr>
            <a:xfrm>
              <a:off x="8150280" y="2757805"/>
              <a:ext cx="294027" cy="374344"/>
            </a:xfrm>
            <a:custGeom>
              <a:avLst/>
              <a:gdLst/>
              <a:ahLst/>
              <a:cxnLst/>
              <a:rect l="l" t="t" r="r" b="b"/>
              <a:pathLst>
                <a:path w="9174" h="11680" extrusionOk="0">
                  <a:moveTo>
                    <a:pt x="0" y="1"/>
                  </a:moveTo>
                  <a:lnTo>
                    <a:pt x="234" y="11646"/>
                  </a:lnTo>
                  <a:lnTo>
                    <a:pt x="9173" y="11680"/>
                  </a:lnTo>
                  <a:lnTo>
                    <a:pt x="9173" y="11680"/>
                  </a:lnTo>
                  <a:lnTo>
                    <a:pt x="8923" y="101"/>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99;p60">
              <a:extLst>
                <a:ext uri="{FF2B5EF4-FFF2-40B4-BE49-F238E27FC236}">
                  <a16:creationId xmlns:a16="http://schemas.microsoft.com/office/drawing/2014/main" id="{D810B86B-0B43-4D3B-A9EC-8602E0D48C82}"/>
                </a:ext>
              </a:extLst>
            </p:cNvPr>
            <p:cNvSpPr/>
            <p:nvPr/>
          </p:nvSpPr>
          <p:spPr>
            <a:xfrm>
              <a:off x="8167427" y="2770657"/>
              <a:ext cx="257586" cy="341685"/>
            </a:xfrm>
            <a:custGeom>
              <a:avLst/>
              <a:gdLst/>
              <a:ahLst/>
              <a:cxnLst/>
              <a:rect l="l" t="t" r="r" b="b"/>
              <a:pathLst>
                <a:path w="8037" h="10661" extrusionOk="0">
                  <a:moveTo>
                    <a:pt x="0" y="1"/>
                  </a:moveTo>
                  <a:lnTo>
                    <a:pt x="217" y="10560"/>
                  </a:lnTo>
                  <a:lnTo>
                    <a:pt x="8037" y="10661"/>
                  </a:lnTo>
                  <a:lnTo>
                    <a:pt x="7820" y="218"/>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000;p60">
              <a:extLst>
                <a:ext uri="{FF2B5EF4-FFF2-40B4-BE49-F238E27FC236}">
                  <a16:creationId xmlns:a16="http://schemas.microsoft.com/office/drawing/2014/main" id="{3B688C64-F0B8-44DE-88E3-EB0CC6BAB8AA}"/>
                </a:ext>
              </a:extLst>
            </p:cNvPr>
            <p:cNvSpPr/>
            <p:nvPr/>
          </p:nvSpPr>
          <p:spPr>
            <a:xfrm>
              <a:off x="8208643" y="2825270"/>
              <a:ext cx="171403" cy="236753"/>
            </a:xfrm>
            <a:custGeom>
              <a:avLst/>
              <a:gdLst/>
              <a:ahLst/>
              <a:cxnLst/>
              <a:rect l="l" t="t" r="r" b="b"/>
              <a:pathLst>
                <a:path w="5348" h="7387" extrusionOk="0">
                  <a:moveTo>
                    <a:pt x="1" y="1"/>
                  </a:moveTo>
                  <a:lnTo>
                    <a:pt x="168" y="7386"/>
                  </a:lnTo>
                  <a:lnTo>
                    <a:pt x="5347" y="7269"/>
                  </a:lnTo>
                  <a:lnTo>
                    <a:pt x="5197" y="84"/>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001;p60">
              <a:extLst>
                <a:ext uri="{FF2B5EF4-FFF2-40B4-BE49-F238E27FC236}">
                  <a16:creationId xmlns:a16="http://schemas.microsoft.com/office/drawing/2014/main" id="{1CDE02A1-14F6-4B46-BFBD-BF0302DD63FE}"/>
                </a:ext>
              </a:extLst>
            </p:cNvPr>
            <p:cNvSpPr/>
            <p:nvPr/>
          </p:nvSpPr>
          <p:spPr>
            <a:xfrm>
              <a:off x="8208643" y="2825270"/>
              <a:ext cx="168711" cy="236753"/>
            </a:xfrm>
            <a:custGeom>
              <a:avLst/>
              <a:gdLst/>
              <a:ahLst/>
              <a:cxnLst/>
              <a:rect l="l" t="t" r="r" b="b"/>
              <a:pathLst>
                <a:path w="5264" h="7387" extrusionOk="0">
                  <a:moveTo>
                    <a:pt x="1" y="1"/>
                  </a:moveTo>
                  <a:lnTo>
                    <a:pt x="168" y="7386"/>
                  </a:lnTo>
                  <a:lnTo>
                    <a:pt x="5264" y="3476"/>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002;p60">
              <a:extLst>
                <a:ext uri="{FF2B5EF4-FFF2-40B4-BE49-F238E27FC236}">
                  <a16:creationId xmlns:a16="http://schemas.microsoft.com/office/drawing/2014/main" id="{B1FA7316-1B9A-45AA-8FD1-4432C9DE6A82}"/>
                </a:ext>
              </a:extLst>
            </p:cNvPr>
            <p:cNvSpPr/>
            <p:nvPr/>
          </p:nvSpPr>
          <p:spPr>
            <a:xfrm>
              <a:off x="8114416" y="4163518"/>
              <a:ext cx="72305" cy="166051"/>
            </a:xfrm>
            <a:custGeom>
              <a:avLst/>
              <a:gdLst/>
              <a:ahLst/>
              <a:cxnLst/>
              <a:rect l="l" t="t" r="r" b="b"/>
              <a:pathLst>
                <a:path w="2256" h="5181" extrusionOk="0">
                  <a:moveTo>
                    <a:pt x="33" y="0"/>
                  </a:moveTo>
                  <a:cubicBezTo>
                    <a:pt x="0" y="117"/>
                    <a:pt x="1337" y="5180"/>
                    <a:pt x="1337" y="5180"/>
                  </a:cubicBezTo>
                  <a:lnTo>
                    <a:pt x="2256" y="4996"/>
                  </a:lnTo>
                  <a:lnTo>
                    <a:pt x="98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003;p60">
              <a:extLst>
                <a:ext uri="{FF2B5EF4-FFF2-40B4-BE49-F238E27FC236}">
                  <a16:creationId xmlns:a16="http://schemas.microsoft.com/office/drawing/2014/main" id="{4ADD19BD-E34A-41FD-9C34-0AAB6B3D9B1E}"/>
                </a:ext>
              </a:extLst>
            </p:cNvPr>
            <p:cNvSpPr/>
            <p:nvPr/>
          </p:nvSpPr>
          <p:spPr>
            <a:xfrm>
              <a:off x="8284153" y="4140474"/>
              <a:ext cx="89996" cy="189095"/>
            </a:xfrm>
            <a:custGeom>
              <a:avLst/>
              <a:gdLst/>
              <a:ahLst/>
              <a:cxnLst/>
              <a:rect l="l" t="t" r="r" b="b"/>
              <a:pathLst>
                <a:path w="2808" h="5900" extrusionOk="0">
                  <a:moveTo>
                    <a:pt x="1822" y="1"/>
                  </a:moveTo>
                  <a:lnTo>
                    <a:pt x="1" y="5899"/>
                  </a:lnTo>
                  <a:lnTo>
                    <a:pt x="1070" y="5899"/>
                  </a:lnTo>
                  <a:lnTo>
                    <a:pt x="2808" y="419"/>
                  </a:lnTo>
                  <a:lnTo>
                    <a:pt x="182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004;p60">
              <a:extLst>
                <a:ext uri="{FF2B5EF4-FFF2-40B4-BE49-F238E27FC236}">
                  <a16:creationId xmlns:a16="http://schemas.microsoft.com/office/drawing/2014/main" id="{877114EF-7BAD-4A51-B48A-C7BBE3F507F0}"/>
                </a:ext>
              </a:extLst>
            </p:cNvPr>
            <p:cNvSpPr/>
            <p:nvPr/>
          </p:nvSpPr>
          <p:spPr>
            <a:xfrm>
              <a:off x="8329151" y="4111052"/>
              <a:ext cx="99099" cy="218517"/>
            </a:xfrm>
            <a:custGeom>
              <a:avLst/>
              <a:gdLst/>
              <a:ahLst/>
              <a:cxnLst/>
              <a:rect l="l" t="t" r="r" b="b"/>
              <a:pathLst>
                <a:path w="3092" h="6818" extrusionOk="0">
                  <a:moveTo>
                    <a:pt x="2089" y="0"/>
                  </a:moveTo>
                  <a:lnTo>
                    <a:pt x="0" y="6817"/>
                  </a:lnTo>
                  <a:lnTo>
                    <a:pt x="1069" y="6817"/>
                  </a:lnTo>
                  <a:lnTo>
                    <a:pt x="3091" y="434"/>
                  </a:lnTo>
                  <a:lnTo>
                    <a:pt x="208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005;p60">
              <a:extLst>
                <a:ext uri="{FF2B5EF4-FFF2-40B4-BE49-F238E27FC236}">
                  <a16:creationId xmlns:a16="http://schemas.microsoft.com/office/drawing/2014/main" id="{757D6692-6FAB-471E-852C-186B1CA3E961}"/>
                </a:ext>
              </a:extLst>
            </p:cNvPr>
            <p:cNvSpPr/>
            <p:nvPr/>
          </p:nvSpPr>
          <p:spPr>
            <a:xfrm>
              <a:off x="8136370" y="4316140"/>
              <a:ext cx="237779" cy="118361"/>
            </a:xfrm>
            <a:custGeom>
              <a:avLst/>
              <a:gdLst/>
              <a:ahLst/>
              <a:cxnLst/>
              <a:rect l="l" t="t" r="r" b="b"/>
              <a:pathLst>
                <a:path w="7419" h="3693" extrusionOk="0">
                  <a:moveTo>
                    <a:pt x="0" y="0"/>
                  </a:moveTo>
                  <a:lnTo>
                    <a:pt x="1069" y="3693"/>
                  </a:lnTo>
                  <a:lnTo>
                    <a:pt x="6433" y="3693"/>
                  </a:lnTo>
                  <a:lnTo>
                    <a:pt x="74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006;p60">
              <a:extLst>
                <a:ext uri="{FF2B5EF4-FFF2-40B4-BE49-F238E27FC236}">
                  <a16:creationId xmlns:a16="http://schemas.microsoft.com/office/drawing/2014/main" id="{F4B52C48-0138-439B-ACA9-F186B151E04D}"/>
                </a:ext>
              </a:extLst>
            </p:cNvPr>
            <p:cNvSpPr/>
            <p:nvPr/>
          </p:nvSpPr>
          <p:spPr>
            <a:xfrm>
              <a:off x="8139575" y="4071951"/>
              <a:ext cx="85702" cy="244221"/>
            </a:xfrm>
            <a:custGeom>
              <a:avLst/>
              <a:gdLst/>
              <a:ahLst/>
              <a:cxnLst/>
              <a:rect l="l" t="t" r="r" b="b"/>
              <a:pathLst>
                <a:path w="2674" h="7620" extrusionOk="0">
                  <a:moveTo>
                    <a:pt x="0" y="0"/>
                  </a:moveTo>
                  <a:lnTo>
                    <a:pt x="17" y="50"/>
                  </a:lnTo>
                  <a:lnTo>
                    <a:pt x="1253" y="5431"/>
                  </a:lnTo>
                  <a:cubicBezTo>
                    <a:pt x="1404" y="6099"/>
                    <a:pt x="1538" y="6650"/>
                    <a:pt x="1621" y="7035"/>
                  </a:cubicBezTo>
                  <a:cubicBezTo>
                    <a:pt x="1671" y="7218"/>
                    <a:pt x="1705" y="7369"/>
                    <a:pt x="1721" y="7469"/>
                  </a:cubicBezTo>
                  <a:cubicBezTo>
                    <a:pt x="1738" y="7519"/>
                    <a:pt x="1755" y="7553"/>
                    <a:pt x="1755" y="7586"/>
                  </a:cubicBezTo>
                  <a:cubicBezTo>
                    <a:pt x="1755" y="7603"/>
                    <a:pt x="1771" y="7619"/>
                    <a:pt x="1771" y="7619"/>
                  </a:cubicBezTo>
                  <a:cubicBezTo>
                    <a:pt x="1771" y="7603"/>
                    <a:pt x="1771" y="7603"/>
                    <a:pt x="1771" y="7586"/>
                  </a:cubicBezTo>
                  <a:cubicBezTo>
                    <a:pt x="1755" y="7553"/>
                    <a:pt x="1755" y="7519"/>
                    <a:pt x="1738" y="7469"/>
                  </a:cubicBezTo>
                  <a:lnTo>
                    <a:pt x="1654" y="7035"/>
                  </a:lnTo>
                  <a:cubicBezTo>
                    <a:pt x="1554" y="6650"/>
                    <a:pt x="1437" y="6099"/>
                    <a:pt x="1287" y="5414"/>
                  </a:cubicBezTo>
                  <a:cubicBezTo>
                    <a:pt x="988" y="4051"/>
                    <a:pt x="556" y="2159"/>
                    <a:pt x="91" y="67"/>
                  </a:cubicBezTo>
                  <a:lnTo>
                    <a:pt x="956" y="67"/>
                  </a:lnTo>
                  <a:lnTo>
                    <a:pt x="2156" y="5431"/>
                  </a:lnTo>
                  <a:cubicBezTo>
                    <a:pt x="2306" y="6099"/>
                    <a:pt x="2440" y="6650"/>
                    <a:pt x="2523" y="7035"/>
                  </a:cubicBezTo>
                  <a:cubicBezTo>
                    <a:pt x="2573" y="7218"/>
                    <a:pt x="2607" y="7369"/>
                    <a:pt x="2624" y="7469"/>
                  </a:cubicBezTo>
                  <a:cubicBezTo>
                    <a:pt x="2640" y="7519"/>
                    <a:pt x="2657" y="7553"/>
                    <a:pt x="2657" y="7586"/>
                  </a:cubicBezTo>
                  <a:cubicBezTo>
                    <a:pt x="2657" y="7603"/>
                    <a:pt x="2657" y="7619"/>
                    <a:pt x="2674" y="7619"/>
                  </a:cubicBezTo>
                  <a:cubicBezTo>
                    <a:pt x="2674" y="7603"/>
                    <a:pt x="2674" y="7603"/>
                    <a:pt x="2674" y="7586"/>
                  </a:cubicBezTo>
                  <a:cubicBezTo>
                    <a:pt x="2657" y="7553"/>
                    <a:pt x="2657" y="7519"/>
                    <a:pt x="2640" y="7469"/>
                  </a:cubicBezTo>
                  <a:cubicBezTo>
                    <a:pt x="2624" y="7369"/>
                    <a:pt x="2590" y="7218"/>
                    <a:pt x="2557" y="7035"/>
                  </a:cubicBezTo>
                  <a:cubicBezTo>
                    <a:pt x="2473" y="6650"/>
                    <a:pt x="2356" y="6099"/>
                    <a:pt x="2206" y="5414"/>
                  </a:cubicBezTo>
                  <a:cubicBezTo>
                    <a:pt x="1905" y="4044"/>
                    <a:pt x="1487" y="2139"/>
                    <a:pt x="1020" y="34"/>
                  </a:cubicBezTo>
                  <a:lnTo>
                    <a:pt x="102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007;p60">
              <a:extLst>
                <a:ext uri="{FF2B5EF4-FFF2-40B4-BE49-F238E27FC236}">
                  <a16:creationId xmlns:a16="http://schemas.microsoft.com/office/drawing/2014/main" id="{1936EE1B-5EF4-4D28-983E-D71D4580E536}"/>
                </a:ext>
              </a:extLst>
            </p:cNvPr>
            <p:cNvSpPr/>
            <p:nvPr/>
          </p:nvSpPr>
          <p:spPr>
            <a:xfrm>
              <a:off x="7078176" y="2889530"/>
              <a:ext cx="1006274" cy="1378983"/>
            </a:xfrm>
            <a:custGeom>
              <a:avLst/>
              <a:gdLst/>
              <a:ahLst/>
              <a:cxnLst/>
              <a:rect l="l" t="t" r="r" b="b"/>
              <a:pathLst>
                <a:path w="31397" h="43026" extrusionOk="0">
                  <a:moveTo>
                    <a:pt x="1" y="1"/>
                  </a:moveTo>
                  <a:lnTo>
                    <a:pt x="1" y="43025"/>
                  </a:lnTo>
                  <a:lnTo>
                    <a:pt x="31396" y="43025"/>
                  </a:lnTo>
                  <a:lnTo>
                    <a:pt x="3139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008;p60">
              <a:extLst>
                <a:ext uri="{FF2B5EF4-FFF2-40B4-BE49-F238E27FC236}">
                  <a16:creationId xmlns:a16="http://schemas.microsoft.com/office/drawing/2014/main" id="{4A98A6ED-293D-4A7E-A07F-21E944768D32}"/>
                </a:ext>
              </a:extLst>
            </p:cNvPr>
            <p:cNvSpPr/>
            <p:nvPr/>
          </p:nvSpPr>
          <p:spPr>
            <a:xfrm>
              <a:off x="7162275" y="2945233"/>
              <a:ext cx="882529" cy="1241329"/>
            </a:xfrm>
            <a:custGeom>
              <a:avLst/>
              <a:gdLst/>
              <a:ahLst/>
              <a:cxnLst/>
              <a:rect l="l" t="t" r="r" b="b"/>
              <a:pathLst>
                <a:path w="27536" h="38731" extrusionOk="0">
                  <a:moveTo>
                    <a:pt x="0" y="1"/>
                  </a:moveTo>
                  <a:lnTo>
                    <a:pt x="0" y="38731"/>
                  </a:lnTo>
                  <a:lnTo>
                    <a:pt x="27536" y="38731"/>
                  </a:lnTo>
                  <a:lnTo>
                    <a:pt x="27536" y="33902"/>
                  </a:lnTo>
                  <a:lnTo>
                    <a:pt x="2753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009;p60">
              <a:extLst>
                <a:ext uri="{FF2B5EF4-FFF2-40B4-BE49-F238E27FC236}">
                  <a16:creationId xmlns:a16="http://schemas.microsoft.com/office/drawing/2014/main" id="{AB7B6A7C-A2E6-47E7-B77D-941C5DDAB74F}"/>
                </a:ext>
              </a:extLst>
            </p:cNvPr>
            <p:cNvSpPr/>
            <p:nvPr/>
          </p:nvSpPr>
          <p:spPr>
            <a:xfrm>
              <a:off x="7155833" y="2928631"/>
              <a:ext cx="875061" cy="1234919"/>
            </a:xfrm>
            <a:custGeom>
              <a:avLst/>
              <a:gdLst/>
              <a:ahLst/>
              <a:cxnLst/>
              <a:rect l="l" t="t" r="r" b="b"/>
              <a:pathLst>
                <a:path w="27303" h="38531" extrusionOk="0">
                  <a:moveTo>
                    <a:pt x="1" y="1"/>
                  </a:moveTo>
                  <a:lnTo>
                    <a:pt x="1" y="38530"/>
                  </a:lnTo>
                  <a:lnTo>
                    <a:pt x="27302" y="38530"/>
                  </a:lnTo>
                  <a:lnTo>
                    <a:pt x="27302" y="33735"/>
                  </a:lnTo>
                  <a:lnTo>
                    <a:pt x="273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010;p60">
              <a:extLst>
                <a:ext uri="{FF2B5EF4-FFF2-40B4-BE49-F238E27FC236}">
                  <a16:creationId xmlns:a16="http://schemas.microsoft.com/office/drawing/2014/main" id="{9AFC3DD9-4118-4248-9E9C-4F26D9318A90}"/>
                </a:ext>
              </a:extLst>
            </p:cNvPr>
            <p:cNvSpPr/>
            <p:nvPr/>
          </p:nvSpPr>
          <p:spPr>
            <a:xfrm>
              <a:off x="7139776" y="2931836"/>
              <a:ext cx="882561" cy="1217259"/>
            </a:xfrm>
            <a:custGeom>
              <a:avLst/>
              <a:gdLst/>
              <a:ahLst/>
              <a:cxnLst/>
              <a:rect l="l" t="t" r="r" b="b"/>
              <a:pathLst>
                <a:path w="27537" h="37980" extrusionOk="0">
                  <a:moveTo>
                    <a:pt x="0" y="1"/>
                  </a:moveTo>
                  <a:lnTo>
                    <a:pt x="0" y="37979"/>
                  </a:lnTo>
                  <a:lnTo>
                    <a:pt x="21722" y="37979"/>
                  </a:lnTo>
                  <a:lnTo>
                    <a:pt x="24879" y="35423"/>
                  </a:lnTo>
                  <a:lnTo>
                    <a:pt x="27536" y="33251"/>
                  </a:lnTo>
                  <a:lnTo>
                    <a:pt x="2753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011;p60">
              <a:extLst>
                <a:ext uri="{FF2B5EF4-FFF2-40B4-BE49-F238E27FC236}">
                  <a16:creationId xmlns:a16="http://schemas.microsoft.com/office/drawing/2014/main" id="{4433A8B3-25C3-42E8-93DD-F073551F813A}"/>
                </a:ext>
              </a:extLst>
            </p:cNvPr>
            <p:cNvSpPr/>
            <p:nvPr/>
          </p:nvSpPr>
          <p:spPr>
            <a:xfrm>
              <a:off x="7138686" y="2930778"/>
              <a:ext cx="884708" cy="1219374"/>
            </a:xfrm>
            <a:custGeom>
              <a:avLst/>
              <a:gdLst/>
              <a:ahLst/>
              <a:cxnLst/>
              <a:rect l="l" t="t" r="r" b="b"/>
              <a:pathLst>
                <a:path w="27604" h="38046" extrusionOk="0">
                  <a:moveTo>
                    <a:pt x="25080" y="35322"/>
                  </a:moveTo>
                  <a:lnTo>
                    <a:pt x="25080" y="35322"/>
                  </a:lnTo>
                  <a:cubicBezTo>
                    <a:pt x="24963" y="35406"/>
                    <a:pt x="24897" y="35456"/>
                    <a:pt x="24897" y="35456"/>
                  </a:cubicBezTo>
                  <a:lnTo>
                    <a:pt x="24913" y="35456"/>
                  </a:lnTo>
                  <a:cubicBezTo>
                    <a:pt x="24913" y="35456"/>
                    <a:pt x="24964" y="35406"/>
                    <a:pt x="25080" y="35322"/>
                  </a:cubicBezTo>
                  <a:close/>
                  <a:moveTo>
                    <a:pt x="24897" y="35456"/>
                  </a:moveTo>
                  <a:lnTo>
                    <a:pt x="24897" y="35456"/>
                  </a:lnTo>
                  <a:cubicBezTo>
                    <a:pt x="24897" y="35456"/>
                    <a:pt x="24830" y="35506"/>
                    <a:pt x="24713" y="35623"/>
                  </a:cubicBezTo>
                  <a:cubicBezTo>
                    <a:pt x="24847" y="35506"/>
                    <a:pt x="24897" y="35456"/>
                    <a:pt x="24897" y="35456"/>
                  </a:cubicBezTo>
                  <a:close/>
                  <a:moveTo>
                    <a:pt x="1" y="0"/>
                  </a:moveTo>
                  <a:lnTo>
                    <a:pt x="1" y="34"/>
                  </a:lnTo>
                  <a:cubicBezTo>
                    <a:pt x="1" y="14320"/>
                    <a:pt x="1" y="27486"/>
                    <a:pt x="1" y="38012"/>
                  </a:cubicBezTo>
                  <a:lnTo>
                    <a:pt x="1" y="38046"/>
                  </a:lnTo>
                  <a:lnTo>
                    <a:pt x="34" y="38046"/>
                  </a:lnTo>
                  <a:lnTo>
                    <a:pt x="21756" y="38029"/>
                  </a:lnTo>
                  <a:lnTo>
                    <a:pt x="21772" y="38029"/>
                  </a:lnTo>
                  <a:lnTo>
                    <a:pt x="24128" y="36108"/>
                  </a:lnTo>
                  <a:lnTo>
                    <a:pt x="24713" y="35623"/>
                  </a:lnTo>
                  <a:lnTo>
                    <a:pt x="24713" y="35623"/>
                  </a:lnTo>
                  <a:lnTo>
                    <a:pt x="24111" y="36091"/>
                  </a:lnTo>
                  <a:lnTo>
                    <a:pt x="21756" y="38012"/>
                  </a:lnTo>
                  <a:lnTo>
                    <a:pt x="68" y="37996"/>
                  </a:lnTo>
                  <a:lnTo>
                    <a:pt x="68" y="37996"/>
                  </a:lnTo>
                  <a:cubicBezTo>
                    <a:pt x="68" y="27480"/>
                    <a:pt x="68" y="14333"/>
                    <a:pt x="68" y="67"/>
                  </a:cubicBezTo>
                  <a:lnTo>
                    <a:pt x="27553" y="67"/>
                  </a:lnTo>
                  <a:cubicBezTo>
                    <a:pt x="27553" y="15707"/>
                    <a:pt x="27570" y="27841"/>
                    <a:pt x="27570" y="33284"/>
                  </a:cubicBezTo>
                  <a:lnTo>
                    <a:pt x="25582" y="34905"/>
                  </a:lnTo>
                  <a:lnTo>
                    <a:pt x="25081" y="35322"/>
                  </a:lnTo>
                  <a:lnTo>
                    <a:pt x="25582" y="34921"/>
                  </a:lnTo>
                  <a:lnTo>
                    <a:pt x="27587" y="33301"/>
                  </a:lnTo>
                  <a:cubicBezTo>
                    <a:pt x="27587" y="27837"/>
                    <a:pt x="27604" y="15690"/>
                    <a:pt x="27604" y="34"/>
                  </a:cubicBezTo>
                  <a:lnTo>
                    <a:pt x="27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012;p60">
              <a:extLst>
                <a:ext uri="{FF2B5EF4-FFF2-40B4-BE49-F238E27FC236}">
                  <a16:creationId xmlns:a16="http://schemas.microsoft.com/office/drawing/2014/main" id="{AE1D7BEF-B32D-4D85-BA1A-A5F56AE350F3}"/>
                </a:ext>
              </a:extLst>
            </p:cNvPr>
            <p:cNvSpPr/>
            <p:nvPr/>
          </p:nvSpPr>
          <p:spPr>
            <a:xfrm>
              <a:off x="7400566" y="2846711"/>
              <a:ext cx="361492" cy="123713"/>
            </a:xfrm>
            <a:custGeom>
              <a:avLst/>
              <a:gdLst/>
              <a:ahLst/>
              <a:cxnLst/>
              <a:rect l="l" t="t" r="r" b="b"/>
              <a:pathLst>
                <a:path w="11279" h="3860" extrusionOk="0">
                  <a:moveTo>
                    <a:pt x="1922" y="0"/>
                  </a:moveTo>
                  <a:cubicBezTo>
                    <a:pt x="869" y="0"/>
                    <a:pt x="0" y="852"/>
                    <a:pt x="0" y="1905"/>
                  </a:cubicBezTo>
                  <a:lnTo>
                    <a:pt x="0" y="3860"/>
                  </a:lnTo>
                  <a:lnTo>
                    <a:pt x="11279" y="3860"/>
                  </a:lnTo>
                  <a:lnTo>
                    <a:pt x="11279" y="1838"/>
                  </a:lnTo>
                  <a:cubicBezTo>
                    <a:pt x="11279" y="819"/>
                    <a:pt x="10460" y="0"/>
                    <a:pt x="9441"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013;p60">
              <a:extLst>
                <a:ext uri="{FF2B5EF4-FFF2-40B4-BE49-F238E27FC236}">
                  <a16:creationId xmlns:a16="http://schemas.microsoft.com/office/drawing/2014/main" id="{0EF473D4-65B8-4890-8185-F398899E0130}"/>
                </a:ext>
              </a:extLst>
            </p:cNvPr>
            <p:cNvSpPr/>
            <p:nvPr/>
          </p:nvSpPr>
          <p:spPr>
            <a:xfrm>
              <a:off x="7476076" y="2779759"/>
              <a:ext cx="207812" cy="66985"/>
            </a:xfrm>
            <a:custGeom>
              <a:avLst/>
              <a:gdLst/>
              <a:ahLst/>
              <a:cxnLst/>
              <a:rect l="l" t="t" r="r" b="b"/>
              <a:pathLst>
                <a:path w="6484" h="2090" extrusionOk="0">
                  <a:moveTo>
                    <a:pt x="0" y="1"/>
                  </a:moveTo>
                  <a:lnTo>
                    <a:pt x="418" y="2089"/>
                  </a:lnTo>
                  <a:lnTo>
                    <a:pt x="6132" y="2089"/>
                  </a:lnTo>
                  <a:lnTo>
                    <a:pt x="6483"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014;p60">
              <a:extLst>
                <a:ext uri="{FF2B5EF4-FFF2-40B4-BE49-F238E27FC236}">
                  <a16:creationId xmlns:a16="http://schemas.microsoft.com/office/drawing/2014/main" id="{A457EF74-C90E-4906-A6F3-8BE9F8C499B4}"/>
                </a:ext>
              </a:extLst>
            </p:cNvPr>
            <p:cNvSpPr/>
            <p:nvPr/>
          </p:nvSpPr>
          <p:spPr>
            <a:xfrm>
              <a:off x="7231887" y="3125707"/>
              <a:ext cx="148904" cy="148904"/>
            </a:xfrm>
            <a:custGeom>
              <a:avLst/>
              <a:gdLst/>
              <a:ahLst/>
              <a:cxnLst/>
              <a:rect l="l" t="t" r="r" b="b"/>
              <a:pathLst>
                <a:path w="4646" h="4646" extrusionOk="0">
                  <a:moveTo>
                    <a:pt x="4512" y="134"/>
                  </a:moveTo>
                  <a:lnTo>
                    <a:pt x="4512" y="4512"/>
                  </a:lnTo>
                  <a:lnTo>
                    <a:pt x="134" y="4512"/>
                  </a:lnTo>
                  <a:lnTo>
                    <a:pt x="134" y="134"/>
                  </a:lnTo>
                  <a:close/>
                  <a:moveTo>
                    <a:pt x="0" y="0"/>
                  </a:moveTo>
                  <a:lnTo>
                    <a:pt x="0" y="4645"/>
                  </a:lnTo>
                  <a:lnTo>
                    <a:pt x="4645" y="4645"/>
                  </a:lnTo>
                  <a:lnTo>
                    <a:pt x="464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015;p60">
              <a:extLst>
                <a:ext uri="{FF2B5EF4-FFF2-40B4-BE49-F238E27FC236}">
                  <a16:creationId xmlns:a16="http://schemas.microsoft.com/office/drawing/2014/main" id="{BEFE1231-959E-4646-92C8-117229106E42}"/>
                </a:ext>
              </a:extLst>
            </p:cNvPr>
            <p:cNvSpPr/>
            <p:nvPr/>
          </p:nvSpPr>
          <p:spPr>
            <a:xfrm>
              <a:off x="7443930" y="3160513"/>
              <a:ext cx="462193" cy="2179"/>
            </a:xfrm>
            <a:custGeom>
              <a:avLst/>
              <a:gdLst/>
              <a:ahLst/>
              <a:cxnLst/>
              <a:rect l="l" t="t" r="r" b="b"/>
              <a:pathLst>
                <a:path w="14421" h="68" extrusionOk="0">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016;p60">
              <a:extLst>
                <a:ext uri="{FF2B5EF4-FFF2-40B4-BE49-F238E27FC236}">
                  <a16:creationId xmlns:a16="http://schemas.microsoft.com/office/drawing/2014/main" id="{BB6437E1-891B-4C28-8411-65EB12379E77}"/>
                </a:ext>
              </a:extLst>
            </p:cNvPr>
            <p:cNvSpPr/>
            <p:nvPr/>
          </p:nvSpPr>
          <p:spPr>
            <a:xfrm>
              <a:off x="7443930" y="3191569"/>
              <a:ext cx="462193" cy="2179"/>
            </a:xfrm>
            <a:custGeom>
              <a:avLst/>
              <a:gdLst/>
              <a:ahLst/>
              <a:cxnLst/>
              <a:rect l="l" t="t" r="r" b="b"/>
              <a:pathLst>
                <a:path w="14421" h="68" extrusionOk="0">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017;p60">
              <a:extLst>
                <a:ext uri="{FF2B5EF4-FFF2-40B4-BE49-F238E27FC236}">
                  <a16:creationId xmlns:a16="http://schemas.microsoft.com/office/drawing/2014/main" id="{8327DB13-5B89-49C9-829D-A0EEE7DDBCFF}"/>
                </a:ext>
              </a:extLst>
            </p:cNvPr>
            <p:cNvSpPr/>
            <p:nvPr/>
          </p:nvSpPr>
          <p:spPr>
            <a:xfrm>
              <a:off x="7443930" y="3222626"/>
              <a:ext cx="462193" cy="2179"/>
            </a:xfrm>
            <a:custGeom>
              <a:avLst/>
              <a:gdLst/>
              <a:ahLst/>
              <a:cxnLst/>
              <a:rect l="l" t="t" r="r" b="b"/>
              <a:pathLst>
                <a:path w="14421" h="68" extrusionOk="0">
                  <a:moveTo>
                    <a:pt x="7219" y="1"/>
                  </a:moveTo>
                  <a:cubicBezTo>
                    <a:pt x="3226" y="1"/>
                    <a:pt x="1" y="1"/>
                    <a:pt x="1" y="34"/>
                  </a:cubicBezTo>
                  <a:cubicBezTo>
                    <a:pt x="1" y="51"/>
                    <a:pt x="3226" y="67"/>
                    <a:pt x="7219" y="67"/>
                  </a:cubicBezTo>
                  <a:cubicBezTo>
                    <a:pt x="11196" y="67"/>
                    <a:pt x="14420" y="51"/>
                    <a:pt x="14420" y="34"/>
                  </a:cubicBezTo>
                  <a:cubicBezTo>
                    <a:pt x="14420" y="1"/>
                    <a:pt x="11196" y="1"/>
                    <a:pt x="7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018;p60">
              <a:extLst>
                <a:ext uri="{FF2B5EF4-FFF2-40B4-BE49-F238E27FC236}">
                  <a16:creationId xmlns:a16="http://schemas.microsoft.com/office/drawing/2014/main" id="{06E64DCF-2D4D-4FAC-8FEB-DC9DF0CD5937}"/>
                </a:ext>
              </a:extLst>
            </p:cNvPr>
            <p:cNvSpPr/>
            <p:nvPr/>
          </p:nvSpPr>
          <p:spPr>
            <a:xfrm>
              <a:off x="7443930" y="3253137"/>
              <a:ext cx="462193" cy="2179"/>
            </a:xfrm>
            <a:custGeom>
              <a:avLst/>
              <a:gdLst/>
              <a:ahLst/>
              <a:cxnLst/>
              <a:rect l="l" t="t" r="r" b="b"/>
              <a:pathLst>
                <a:path w="14421" h="68" extrusionOk="0">
                  <a:moveTo>
                    <a:pt x="7219" y="1"/>
                  </a:moveTo>
                  <a:cubicBezTo>
                    <a:pt x="3226" y="1"/>
                    <a:pt x="1" y="18"/>
                    <a:pt x="1" y="34"/>
                  </a:cubicBezTo>
                  <a:cubicBezTo>
                    <a:pt x="1" y="51"/>
                    <a:pt x="3226" y="68"/>
                    <a:pt x="7219" y="68"/>
                  </a:cubicBezTo>
                  <a:cubicBezTo>
                    <a:pt x="11196" y="68"/>
                    <a:pt x="14420" y="51"/>
                    <a:pt x="14420" y="34"/>
                  </a:cubicBezTo>
                  <a:cubicBezTo>
                    <a:pt x="14420" y="18"/>
                    <a:pt x="11196" y="1"/>
                    <a:pt x="7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019;p60">
              <a:extLst>
                <a:ext uri="{FF2B5EF4-FFF2-40B4-BE49-F238E27FC236}">
                  <a16:creationId xmlns:a16="http://schemas.microsoft.com/office/drawing/2014/main" id="{BE6C3A6F-6DBB-41E0-91DC-72268623EFD8}"/>
                </a:ext>
              </a:extLst>
            </p:cNvPr>
            <p:cNvSpPr/>
            <p:nvPr/>
          </p:nvSpPr>
          <p:spPr>
            <a:xfrm>
              <a:off x="7231887" y="3354896"/>
              <a:ext cx="148904" cy="148904"/>
            </a:xfrm>
            <a:custGeom>
              <a:avLst/>
              <a:gdLst/>
              <a:ahLst/>
              <a:cxnLst/>
              <a:rect l="l" t="t" r="r" b="b"/>
              <a:pathLst>
                <a:path w="4646" h="4646" extrusionOk="0">
                  <a:moveTo>
                    <a:pt x="4512" y="134"/>
                  </a:moveTo>
                  <a:lnTo>
                    <a:pt x="4512" y="4512"/>
                  </a:lnTo>
                  <a:lnTo>
                    <a:pt x="134" y="4512"/>
                  </a:lnTo>
                  <a:lnTo>
                    <a:pt x="134" y="134"/>
                  </a:lnTo>
                  <a:close/>
                  <a:moveTo>
                    <a:pt x="0" y="1"/>
                  </a:moveTo>
                  <a:lnTo>
                    <a:pt x="0" y="4646"/>
                  </a:lnTo>
                  <a:lnTo>
                    <a:pt x="4645" y="4646"/>
                  </a:lnTo>
                  <a:lnTo>
                    <a:pt x="4645"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020;p60">
              <a:extLst>
                <a:ext uri="{FF2B5EF4-FFF2-40B4-BE49-F238E27FC236}">
                  <a16:creationId xmlns:a16="http://schemas.microsoft.com/office/drawing/2014/main" id="{FD12E339-657D-4170-AAB8-DE0976CF1182}"/>
                </a:ext>
              </a:extLst>
            </p:cNvPr>
            <p:cNvSpPr/>
            <p:nvPr/>
          </p:nvSpPr>
          <p:spPr>
            <a:xfrm>
              <a:off x="7261854" y="3364543"/>
              <a:ext cx="145699" cy="114611"/>
            </a:xfrm>
            <a:custGeom>
              <a:avLst/>
              <a:gdLst/>
              <a:ahLst/>
              <a:cxnLst/>
              <a:rect l="l" t="t" r="r" b="b"/>
              <a:pathLst>
                <a:path w="4546" h="3576" extrusionOk="0">
                  <a:moveTo>
                    <a:pt x="3994" y="0"/>
                  </a:moveTo>
                  <a:lnTo>
                    <a:pt x="1638" y="2273"/>
                  </a:lnTo>
                  <a:lnTo>
                    <a:pt x="602" y="1454"/>
                  </a:lnTo>
                  <a:lnTo>
                    <a:pt x="1" y="2122"/>
                  </a:lnTo>
                  <a:lnTo>
                    <a:pt x="1588" y="3576"/>
                  </a:lnTo>
                  <a:lnTo>
                    <a:pt x="4546" y="652"/>
                  </a:lnTo>
                  <a:lnTo>
                    <a:pt x="399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021;p60">
              <a:extLst>
                <a:ext uri="{FF2B5EF4-FFF2-40B4-BE49-F238E27FC236}">
                  <a16:creationId xmlns:a16="http://schemas.microsoft.com/office/drawing/2014/main" id="{092E2056-E7C4-43F8-B089-43FEE1464714}"/>
                </a:ext>
              </a:extLst>
            </p:cNvPr>
            <p:cNvSpPr/>
            <p:nvPr/>
          </p:nvSpPr>
          <p:spPr>
            <a:xfrm>
              <a:off x="7443930" y="3389702"/>
              <a:ext cx="462193" cy="2179"/>
            </a:xfrm>
            <a:custGeom>
              <a:avLst/>
              <a:gdLst/>
              <a:ahLst/>
              <a:cxnLst/>
              <a:rect l="l" t="t" r="r" b="b"/>
              <a:pathLst>
                <a:path w="14421" h="68" extrusionOk="0">
                  <a:moveTo>
                    <a:pt x="7219" y="1"/>
                  </a:moveTo>
                  <a:cubicBezTo>
                    <a:pt x="3226" y="1"/>
                    <a:pt x="1" y="17"/>
                    <a:pt x="1" y="34"/>
                  </a:cubicBezTo>
                  <a:cubicBezTo>
                    <a:pt x="1" y="51"/>
                    <a:pt x="3226" y="67"/>
                    <a:pt x="7219" y="67"/>
                  </a:cubicBezTo>
                  <a:cubicBezTo>
                    <a:pt x="11196" y="67"/>
                    <a:pt x="14420" y="51"/>
                    <a:pt x="14420" y="34"/>
                  </a:cubicBezTo>
                  <a:cubicBezTo>
                    <a:pt x="14420" y="17"/>
                    <a:pt x="11196" y="1"/>
                    <a:pt x="7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022;p60">
              <a:extLst>
                <a:ext uri="{FF2B5EF4-FFF2-40B4-BE49-F238E27FC236}">
                  <a16:creationId xmlns:a16="http://schemas.microsoft.com/office/drawing/2014/main" id="{86259615-3A93-41D2-AA00-5E35DD90671A}"/>
                </a:ext>
              </a:extLst>
            </p:cNvPr>
            <p:cNvSpPr/>
            <p:nvPr/>
          </p:nvSpPr>
          <p:spPr>
            <a:xfrm>
              <a:off x="7443930" y="3420759"/>
              <a:ext cx="462193" cy="2179"/>
            </a:xfrm>
            <a:custGeom>
              <a:avLst/>
              <a:gdLst/>
              <a:ahLst/>
              <a:cxnLst/>
              <a:rect l="l" t="t" r="r" b="b"/>
              <a:pathLst>
                <a:path w="14421" h="68" extrusionOk="0">
                  <a:moveTo>
                    <a:pt x="7219" y="1"/>
                  </a:moveTo>
                  <a:cubicBezTo>
                    <a:pt x="3226" y="1"/>
                    <a:pt x="1" y="17"/>
                    <a:pt x="1" y="34"/>
                  </a:cubicBezTo>
                  <a:cubicBezTo>
                    <a:pt x="1" y="51"/>
                    <a:pt x="3226" y="68"/>
                    <a:pt x="7219" y="68"/>
                  </a:cubicBezTo>
                  <a:cubicBezTo>
                    <a:pt x="11196" y="68"/>
                    <a:pt x="14420" y="51"/>
                    <a:pt x="14420" y="34"/>
                  </a:cubicBezTo>
                  <a:cubicBezTo>
                    <a:pt x="14420" y="17"/>
                    <a:pt x="11196" y="1"/>
                    <a:pt x="7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023;p60">
              <a:extLst>
                <a:ext uri="{FF2B5EF4-FFF2-40B4-BE49-F238E27FC236}">
                  <a16:creationId xmlns:a16="http://schemas.microsoft.com/office/drawing/2014/main" id="{AA2CA6AD-1582-47E3-877E-97111075D0F0}"/>
                </a:ext>
              </a:extLst>
            </p:cNvPr>
            <p:cNvSpPr/>
            <p:nvPr/>
          </p:nvSpPr>
          <p:spPr>
            <a:xfrm>
              <a:off x="7443930" y="3451815"/>
              <a:ext cx="462193" cy="2179"/>
            </a:xfrm>
            <a:custGeom>
              <a:avLst/>
              <a:gdLst/>
              <a:ahLst/>
              <a:cxnLst/>
              <a:rect l="l" t="t" r="r" b="b"/>
              <a:pathLst>
                <a:path w="14421" h="68" extrusionOk="0">
                  <a:moveTo>
                    <a:pt x="7219" y="1"/>
                  </a:moveTo>
                  <a:cubicBezTo>
                    <a:pt x="3226" y="1"/>
                    <a:pt x="1" y="1"/>
                    <a:pt x="1" y="34"/>
                  </a:cubicBezTo>
                  <a:cubicBezTo>
                    <a:pt x="1" y="51"/>
                    <a:pt x="3226" y="68"/>
                    <a:pt x="7219" y="68"/>
                  </a:cubicBezTo>
                  <a:cubicBezTo>
                    <a:pt x="11196" y="68"/>
                    <a:pt x="14420" y="51"/>
                    <a:pt x="14420" y="34"/>
                  </a:cubicBezTo>
                  <a:cubicBezTo>
                    <a:pt x="14420" y="1"/>
                    <a:pt x="11196" y="1"/>
                    <a:pt x="7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024;p60">
              <a:extLst>
                <a:ext uri="{FF2B5EF4-FFF2-40B4-BE49-F238E27FC236}">
                  <a16:creationId xmlns:a16="http://schemas.microsoft.com/office/drawing/2014/main" id="{7545B7E2-ADA6-4C50-AF4C-B9D54D959733}"/>
                </a:ext>
              </a:extLst>
            </p:cNvPr>
            <p:cNvSpPr/>
            <p:nvPr/>
          </p:nvSpPr>
          <p:spPr>
            <a:xfrm>
              <a:off x="7443930" y="3482359"/>
              <a:ext cx="462193" cy="2179"/>
            </a:xfrm>
            <a:custGeom>
              <a:avLst/>
              <a:gdLst/>
              <a:ahLst/>
              <a:cxnLst/>
              <a:rect l="l" t="t" r="r" b="b"/>
              <a:pathLst>
                <a:path w="14421" h="68" extrusionOk="0">
                  <a:moveTo>
                    <a:pt x="7219" y="0"/>
                  </a:moveTo>
                  <a:cubicBezTo>
                    <a:pt x="3226" y="0"/>
                    <a:pt x="1" y="17"/>
                    <a:pt x="1" y="34"/>
                  </a:cubicBezTo>
                  <a:cubicBezTo>
                    <a:pt x="1" y="50"/>
                    <a:pt x="3226" y="67"/>
                    <a:pt x="7219" y="67"/>
                  </a:cubicBezTo>
                  <a:cubicBezTo>
                    <a:pt x="11196" y="67"/>
                    <a:pt x="14420" y="50"/>
                    <a:pt x="14420" y="34"/>
                  </a:cubicBezTo>
                  <a:cubicBezTo>
                    <a:pt x="14420" y="17"/>
                    <a:pt x="11196" y="0"/>
                    <a:pt x="7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025;p60">
              <a:extLst>
                <a:ext uri="{FF2B5EF4-FFF2-40B4-BE49-F238E27FC236}">
                  <a16:creationId xmlns:a16="http://schemas.microsoft.com/office/drawing/2014/main" id="{9D482A4B-F136-44DE-A383-EBD6229F01DB}"/>
                </a:ext>
              </a:extLst>
            </p:cNvPr>
            <p:cNvSpPr/>
            <p:nvPr/>
          </p:nvSpPr>
          <p:spPr>
            <a:xfrm>
              <a:off x="7231887" y="3576586"/>
              <a:ext cx="148904" cy="148904"/>
            </a:xfrm>
            <a:custGeom>
              <a:avLst/>
              <a:gdLst/>
              <a:ahLst/>
              <a:cxnLst/>
              <a:rect l="l" t="t" r="r" b="b"/>
              <a:pathLst>
                <a:path w="4646" h="4646" extrusionOk="0">
                  <a:moveTo>
                    <a:pt x="4512" y="135"/>
                  </a:moveTo>
                  <a:lnTo>
                    <a:pt x="4512" y="4512"/>
                  </a:lnTo>
                  <a:lnTo>
                    <a:pt x="134" y="4512"/>
                  </a:lnTo>
                  <a:lnTo>
                    <a:pt x="134" y="135"/>
                  </a:lnTo>
                  <a:close/>
                  <a:moveTo>
                    <a:pt x="0" y="1"/>
                  </a:moveTo>
                  <a:lnTo>
                    <a:pt x="0" y="4646"/>
                  </a:lnTo>
                  <a:lnTo>
                    <a:pt x="4645" y="4646"/>
                  </a:lnTo>
                  <a:lnTo>
                    <a:pt x="4645"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026;p60">
              <a:extLst>
                <a:ext uri="{FF2B5EF4-FFF2-40B4-BE49-F238E27FC236}">
                  <a16:creationId xmlns:a16="http://schemas.microsoft.com/office/drawing/2014/main" id="{55F3E367-BA12-4E70-98D3-C0E7E6DE9901}"/>
                </a:ext>
              </a:extLst>
            </p:cNvPr>
            <p:cNvSpPr/>
            <p:nvPr/>
          </p:nvSpPr>
          <p:spPr>
            <a:xfrm>
              <a:off x="7261854" y="3586233"/>
              <a:ext cx="145699" cy="114643"/>
            </a:xfrm>
            <a:custGeom>
              <a:avLst/>
              <a:gdLst/>
              <a:ahLst/>
              <a:cxnLst/>
              <a:rect l="l" t="t" r="r" b="b"/>
              <a:pathLst>
                <a:path w="4546" h="3577" extrusionOk="0">
                  <a:moveTo>
                    <a:pt x="3994" y="1"/>
                  </a:moveTo>
                  <a:lnTo>
                    <a:pt x="1638" y="2273"/>
                  </a:lnTo>
                  <a:lnTo>
                    <a:pt x="602" y="1454"/>
                  </a:lnTo>
                  <a:lnTo>
                    <a:pt x="1" y="2123"/>
                  </a:lnTo>
                  <a:lnTo>
                    <a:pt x="1588" y="3576"/>
                  </a:lnTo>
                  <a:lnTo>
                    <a:pt x="4546" y="669"/>
                  </a:lnTo>
                  <a:lnTo>
                    <a:pt x="3994"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027;p60">
              <a:extLst>
                <a:ext uri="{FF2B5EF4-FFF2-40B4-BE49-F238E27FC236}">
                  <a16:creationId xmlns:a16="http://schemas.microsoft.com/office/drawing/2014/main" id="{1F27BB8E-2087-4883-A035-060EA509481F}"/>
                </a:ext>
              </a:extLst>
            </p:cNvPr>
            <p:cNvSpPr/>
            <p:nvPr/>
          </p:nvSpPr>
          <p:spPr>
            <a:xfrm>
              <a:off x="7443930" y="3611392"/>
              <a:ext cx="462193" cy="2179"/>
            </a:xfrm>
            <a:custGeom>
              <a:avLst/>
              <a:gdLst/>
              <a:ahLst/>
              <a:cxnLst/>
              <a:rect l="l" t="t" r="r" b="b"/>
              <a:pathLst>
                <a:path w="14421" h="68" extrusionOk="0">
                  <a:moveTo>
                    <a:pt x="7219" y="1"/>
                  </a:moveTo>
                  <a:cubicBezTo>
                    <a:pt x="3226" y="1"/>
                    <a:pt x="1" y="18"/>
                    <a:pt x="1" y="34"/>
                  </a:cubicBezTo>
                  <a:cubicBezTo>
                    <a:pt x="1" y="51"/>
                    <a:pt x="3226" y="68"/>
                    <a:pt x="7219" y="68"/>
                  </a:cubicBezTo>
                  <a:cubicBezTo>
                    <a:pt x="11196" y="68"/>
                    <a:pt x="14420" y="51"/>
                    <a:pt x="14420" y="34"/>
                  </a:cubicBezTo>
                  <a:cubicBezTo>
                    <a:pt x="14420" y="18"/>
                    <a:pt x="11196" y="1"/>
                    <a:pt x="7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028;p60">
              <a:extLst>
                <a:ext uri="{FF2B5EF4-FFF2-40B4-BE49-F238E27FC236}">
                  <a16:creationId xmlns:a16="http://schemas.microsoft.com/office/drawing/2014/main" id="{81CFEBFA-D277-469A-A98E-439B0F5CEE5B}"/>
                </a:ext>
              </a:extLst>
            </p:cNvPr>
            <p:cNvSpPr/>
            <p:nvPr/>
          </p:nvSpPr>
          <p:spPr>
            <a:xfrm>
              <a:off x="7443930" y="3642481"/>
              <a:ext cx="462193" cy="2147"/>
            </a:xfrm>
            <a:custGeom>
              <a:avLst/>
              <a:gdLst/>
              <a:ahLst/>
              <a:cxnLst/>
              <a:rect l="l" t="t" r="r" b="b"/>
              <a:pathLst>
                <a:path w="14421" h="67" extrusionOk="0">
                  <a:moveTo>
                    <a:pt x="7219" y="0"/>
                  </a:moveTo>
                  <a:cubicBezTo>
                    <a:pt x="3226" y="0"/>
                    <a:pt x="1" y="17"/>
                    <a:pt x="1" y="33"/>
                  </a:cubicBezTo>
                  <a:cubicBezTo>
                    <a:pt x="1" y="50"/>
                    <a:pt x="3226" y="67"/>
                    <a:pt x="7219" y="67"/>
                  </a:cubicBezTo>
                  <a:cubicBezTo>
                    <a:pt x="11196" y="67"/>
                    <a:pt x="14420" y="50"/>
                    <a:pt x="14420" y="33"/>
                  </a:cubicBezTo>
                  <a:cubicBezTo>
                    <a:pt x="14420" y="17"/>
                    <a:pt x="11196" y="0"/>
                    <a:pt x="7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029;p60">
              <a:extLst>
                <a:ext uri="{FF2B5EF4-FFF2-40B4-BE49-F238E27FC236}">
                  <a16:creationId xmlns:a16="http://schemas.microsoft.com/office/drawing/2014/main" id="{DA74FD9F-00EF-4A5C-B9E3-4BF21DCF58C8}"/>
                </a:ext>
              </a:extLst>
            </p:cNvPr>
            <p:cNvSpPr/>
            <p:nvPr/>
          </p:nvSpPr>
          <p:spPr>
            <a:xfrm>
              <a:off x="7443930" y="3673537"/>
              <a:ext cx="462193" cy="2147"/>
            </a:xfrm>
            <a:custGeom>
              <a:avLst/>
              <a:gdLst/>
              <a:ahLst/>
              <a:cxnLst/>
              <a:rect l="l" t="t" r="r" b="b"/>
              <a:pathLst>
                <a:path w="14421" h="67" extrusionOk="0">
                  <a:moveTo>
                    <a:pt x="7219" y="0"/>
                  </a:moveTo>
                  <a:cubicBezTo>
                    <a:pt x="3226" y="0"/>
                    <a:pt x="1" y="17"/>
                    <a:pt x="1" y="34"/>
                  </a:cubicBezTo>
                  <a:cubicBezTo>
                    <a:pt x="1" y="50"/>
                    <a:pt x="3226" y="67"/>
                    <a:pt x="7219" y="67"/>
                  </a:cubicBezTo>
                  <a:cubicBezTo>
                    <a:pt x="11196" y="67"/>
                    <a:pt x="14420" y="50"/>
                    <a:pt x="14420" y="34"/>
                  </a:cubicBezTo>
                  <a:cubicBezTo>
                    <a:pt x="14420" y="17"/>
                    <a:pt x="11196" y="0"/>
                    <a:pt x="7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030;p60">
              <a:extLst>
                <a:ext uri="{FF2B5EF4-FFF2-40B4-BE49-F238E27FC236}">
                  <a16:creationId xmlns:a16="http://schemas.microsoft.com/office/drawing/2014/main" id="{7CA59AE6-39EE-48B6-AB37-4754A2125267}"/>
                </a:ext>
              </a:extLst>
            </p:cNvPr>
            <p:cNvSpPr/>
            <p:nvPr/>
          </p:nvSpPr>
          <p:spPr>
            <a:xfrm>
              <a:off x="7443930" y="3704049"/>
              <a:ext cx="462193" cy="2179"/>
            </a:xfrm>
            <a:custGeom>
              <a:avLst/>
              <a:gdLst/>
              <a:ahLst/>
              <a:cxnLst/>
              <a:rect l="l" t="t" r="r" b="b"/>
              <a:pathLst>
                <a:path w="14421" h="68" extrusionOk="0">
                  <a:moveTo>
                    <a:pt x="7219" y="1"/>
                  </a:moveTo>
                  <a:cubicBezTo>
                    <a:pt x="3226" y="1"/>
                    <a:pt x="1" y="17"/>
                    <a:pt x="1" y="34"/>
                  </a:cubicBezTo>
                  <a:cubicBezTo>
                    <a:pt x="1" y="67"/>
                    <a:pt x="3226" y="67"/>
                    <a:pt x="7219" y="67"/>
                  </a:cubicBezTo>
                  <a:cubicBezTo>
                    <a:pt x="11196" y="67"/>
                    <a:pt x="14420" y="67"/>
                    <a:pt x="14420" y="34"/>
                  </a:cubicBezTo>
                  <a:cubicBezTo>
                    <a:pt x="14420" y="17"/>
                    <a:pt x="11196" y="1"/>
                    <a:pt x="7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031;p60">
              <a:extLst>
                <a:ext uri="{FF2B5EF4-FFF2-40B4-BE49-F238E27FC236}">
                  <a16:creationId xmlns:a16="http://schemas.microsoft.com/office/drawing/2014/main" id="{6AD11C42-DD1A-452A-8BF6-05AA201C95D0}"/>
                </a:ext>
              </a:extLst>
            </p:cNvPr>
            <p:cNvSpPr/>
            <p:nvPr/>
          </p:nvSpPr>
          <p:spPr>
            <a:xfrm>
              <a:off x="7231887" y="3790808"/>
              <a:ext cx="148904" cy="148904"/>
            </a:xfrm>
            <a:custGeom>
              <a:avLst/>
              <a:gdLst/>
              <a:ahLst/>
              <a:cxnLst/>
              <a:rect l="l" t="t" r="r" b="b"/>
              <a:pathLst>
                <a:path w="4646" h="4646" extrusionOk="0">
                  <a:moveTo>
                    <a:pt x="4512" y="134"/>
                  </a:moveTo>
                  <a:lnTo>
                    <a:pt x="4512" y="4512"/>
                  </a:lnTo>
                  <a:lnTo>
                    <a:pt x="134" y="4512"/>
                  </a:lnTo>
                  <a:lnTo>
                    <a:pt x="134" y="134"/>
                  </a:lnTo>
                  <a:close/>
                  <a:moveTo>
                    <a:pt x="0" y="0"/>
                  </a:moveTo>
                  <a:lnTo>
                    <a:pt x="0" y="4645"/>
                  </a:lnTo>
                  <a:lnTo>
                    <a:pt x="4645" y="4645"/>
                  </a:lnTo>
                  <a:lnTo>
                    <a:pt x="464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032;p60">
              <a:extLst>
                <a:ext uri="{FF2B5EF4-FFF2-40B4-BE49-F238E27FC236}">
                  <a16:creationId xmlns:a16="http://schemas.microsoft.com/office/drawing/2014/main" id="{847683BA-FB96-4259-BAD7-E59B7236AE36}"/>
                </a:ext>
              </a:extLst>
            </p:cNvPr>
            <p:cNvSpPr/>
            <p:nvPr/>
          </p:nvSpPr>
          <p:spPr>
            <a:xfrm>
              <a:off x="7261854" y="3800455"/>
              <a:ext cx="145699" cy="114611"/>
            </a:xfrm>
            <a:custGeom>
              <a:avLst/>
              <a:gdLst/>
              <a:ahLst/>
              <a:cxnLst/>
              <a:rect l="l" t="t" r="r" b="b"/>
              <a:pathLst>
                <a:path w="4546" h="3576" extrusionOk="0">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033;p60">
              <a:extLst>
                <a:ext uri="{FF2B5EF4-FFF2-40B4-BE49-F238E27FC236}">
                  <a16:creationId xmlns:a16="http://schemas.microsoft.com/office/drawing/2014/main" id="{6093D9AD-9BB2-42C2-9A75-25CE513114EE}"/>
                </a:ext>
              </a:extLst>
            </p:cNvPr>
            <p:cNvSpPr/>
            <p:nvPr/>
          </p:nvSpPr>
          <p:spPr>
            <a:xfrm>
              <a:off x="7443930" y="3825614"/>
              <a:ext cx="462193" cy="2179"/>
            </a:xfrm>
            <a:custGeom>
              <a:avLst/>
              <a:gdLst/>
              <a:ahLst/>
              <a:cxnLst/>
              <a:rect l="l" t="t" r="r" b="b"/>
              <a:pathLst>
                <a:path w="14421" h="68" extrusionOk="0">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034;p60">
              <a:extLst>
                <a:ext uri="{FF2B5EF4-FFF2-40B4-BE49-F238E27FC236}">
                  <a16:creationId xmlns:a16="http://schemas.microsoft.com/office/drawing/2014/main" id="{35BE8149-22CB-46B4-9E93-1CC9D6004AB8}"/>
                </a:ext>
              </a:extLst>
            </p:cNvPr>
            <p:cNvSpPr/>
            <p:nvPr/>
          </p:nvSpPr>
          <p:spPr>
            <a:xfrm>
              <a:off x="7443930" y="3856671"/>
              <a:ext cx="462193" cy="2179"/>
            </a:xfrm>
            <a:custGeom>
              <a:avLst/>
              <a:gdLst/>
              <a:ahLst/>
              <a:cxnLst/>
              <a:rect l="l" t="t" r="r" b="b"/>
              <a:pathLst>
                <a:path w="14421" h="68" extrusionOk="0">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035;p60">
              <a:extLst>
                <a:ext uri="{FF2B5EF4-FFF2-40B4-BE49-F238E27FC236}">
                  <a16:creationId xmlns:a16="http://schemas.microsoft.com/office/drawing/2014/main" id="{CEE52407-C415-4EE2-94F3-75A629ED7EA2}"/>
                </a:ext>
              </a:extLst>
            </p:cNvPr>
            <p:cNvSpPr/>
            <p:nvPr/>
          </p:nvSpPr>
          <p:spPr>
            <a:xfrm>
              <a:off x="7443930" y="3887727"/>
              <a:ext cx="462193" cy="2179"/>
            </a:xfrm>
            <a:custGeom>
              <a:avLst/>
              <a:gdLst/>
              <a:ahLst/>
              <a:cxnLst/>
              <a:rect l="l" t="t" r="r" b="b"/>
              <a:pathLst>
                <a:path w="14421" h="68" extrusionOk="0">
                  <a:moveTo>
                    <a:pt x="7219" y="1"/>
                  </a:moveTo>
                  <a:cubicBezTo>
                    <a:pt x="3226" y="1"/>
                    <a:pt x="1" y="17"/>
                    <a:pt x="1" y="34"/>
                  </a:cubicBezTo>
                  <a:cubicBezTo>
                    <a:pt x="1" y="51"/>
                    <a:pt x="3226" y="67"/>
                    <a:pt x="7219" y="67"/>
                  </a:cubicBezTo>
                  <a:cubicBezTo>
                    <a:pt x="11196" y="67"/>
                    <a:pt x="14420" y="51"/>
                    <a:pt x="14420" y="34"/>
                  </a:cubicBezTo>
                  <a:cubicBezTo>
                    <a:pt x="14420" y="17"/>
                    <a:pt x="11196" y="1"/>
                    <a:pt x="7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036;p60">
              <a:extLst>
                <a:ext uri="{FF2B5EF4-FFF2-40B4-BE49-F238E27FC236}">
                  <a16:creationId xmlns:a16="http://schemas.microsoft.com/office/drawing/2014/main" id="{05F39A31-1BCA-46F1-8D84-CC774429AAFE}"/>
                </a:ext>
              </a:extLst>
            </p:cNvPr>
            <p:cNvSpPr/>
            <p:nvPr/>
          </p:nvSpPr>
          <p:spPr>
            <a:xfrm>
              <a:off x="7443930" y="3918239"/>
              <a:ext cx="462193" cy="2179"/>
            </a:xfrm>
            <a:custGeom>
              <a:avLst/>
              <a:gdLst/>
              <a:ahLst/>
              <a:cxnLst/>
              <a:rect l="l" t="t" r="r" b="b"/>
              <a:pathLst>
                <a:path w="14421" h="68" extrusionOk="0">
                  <a:moveTo>
                    <a:pt x="7219" y="1"/>
                  </a:moveTo>
                  <a:cubicBezTo>
                    <a:pt x="3226" y="1"/>
                    <a:pt x="1" y="18"/>
                    <a:pt x="1" y="34"/>
                  </a:cubicBezTo>
                  <a:cubicBezTo>
                    <a:pt x="1" y="51"/>
                    <a:pt x="3226" y="68"/>
                    <a:pt x="7219" y="68"/>
                  </a:cubicBezTo>
                  <a:cubicBezTo>
                    <a:pt x="11196" y="68"/>
                    <a:pt x="14420" y="51"/>
                    <a:pt x="14420" y="34"/>
                  </a:cubicBezTo>
                  <a:cubicBezTo>
                    <a:pt x="14420" y="18"/>
                    <a:pt x="11196" y="1"/>
                    <a:pt x="72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037;p60">
              <a:extLst>
                <a:ext uri="{FF2B5EF4-FFF2-40B4-BE49-F238E27FC236}">
                  <a16:creationId xmlns:a16="http://schemas.microsoft.com/office/drawing/2014/main" id="{E646DDBE-872B-4A56-88FC-1FC2B2BEE8EA}"/>
                </a:ext>
              </a:extLst>
            </p:cNvPr>
            <p:cNvSpPr/>
            <p:nvPr/>
          </p:nvSpPr>
          <p:spPr>
            <a:xfrm>
              <a:off x="7766866" y="3947693"/>
              <a:ext cx="96951" cy="200313"/>
            </a:xfrm>
            <a:custGeom>
              <a:avLst/>
              <a:gdLst/>
              <a:ahLst/>
              <a:cxnLst/>
              <a:rect l="l" t="t" r="r" b="b"/>
              <a:pathLst>
                <a:path w="3025" h="6250" extrusionOk="0">
                  <a:moveTo>
                    <a:pt x="3024" y="1"/>
                  </a:moveTo>
                  <a:lnTo>
                    <a:pt x="0" y="6250"/>
                  </a:lnTo>
                  <a:lnTo>
                    <a:pt x="2156" y="6250"/>
                  </a:lnTo>
                  <a:lnTo>
                    <a:pt x="30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038;p60">
              <a:extLst>
                <a:ext uri="{FF2B5EF4-FFF2-40B4-BE49-F238E27FC236}">
                  <a16:creationId xmlns:a16="http://schemas.microsoft.com/office/drawing/2014/main" id="{58CD1E6F-DC4E-4B6D-A927-A407D5A0ACC5}"/>
                </a:ext>
              </a:extLst>
            </p:cNvPr>
            <p:cNvSpPr/>
            <p:nvPr/>
          </p:nvSpPr>
          <p:spPr>
            <a:xfrm>
              <a:off x="7835934" y="3948783"/>
              <a:ext cx="186403" cy="200313"/>
            </a:xfrm>
            <a:custGeom>
              <a:avLst/>
              <a:gdLst/>
              <a:ahLst/>
              <a:cxnLst/>
              <a:rect l="l" t="t" r="r" b="b"/>
              <a:pathLst>
                <a:path w="5816" h="6250" extrusionOk="0">
                  <a:moveTo>
                    <a:pt x="869" y="0"/>
                  </a:moveTo>
                  <a:lnTo>
                    <a:pt x="1" y="6249"/>
                  </a:lnTo>
                  <a:lnTo>
                    <a:pt x="1" y="6249"/>
                  </a:lnTo>
                  <a:lnTo>
                    <a:pt x="5815" y="1538"/>
                  </a:lnTo>
                  <a:lnTo>
                    <a:pt x="8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039;p60">
              <a:extLst>
                <a:ext uri="{FF2B5EF4-FFF2-40B4-BE49-F238E27FC236}">
                  <a16:creationId xmlns:a16="http://schemas.microsoft.com/office/drawing/2014/main" id="{D3266D9E-D095-4736-9A45-FC381EC55FB1}"/>
                </a:ext>
              </a:extLst>
            </p:cNvPr>
            <p:cNvSpPr/>
            <p:nvPr/>
          </p:nvSpPr>
          <p:spPr>
            <a:xfrm>
              <a:off x="7835934" y="3947693"/>
              <a:ext cx="189063" cy="201402"/>
            </a:xfrm>
            <a:custGeom>
              <a:avLst/>
              <a:gdLst/>
              <a:ahLst/>
              <a:cxnLst/>
              <a:rect l="l" t="t" r="r" b="b"/>
              <a:pathLst>
                <a:path w="5899" h="6284" extrusionOk="0">
                  <a:moveTo>
                    <a:pt x="17" y="6201"/>
                  </a:moveTo>
                  <a:cubicBezTo>
                    <a:pt x="14" y="6220"/>
                    <a:pt x="11" y="6237"/>
                    <a:pt x="8" y="6251"/>
                  </a:cubicBezTo>
                  <a:lnTo>
                    <a:pt x="8" y="6251"/>
                  </a:lnTo>
                  <a:cubicBezTo>
                    <a:pt x="14" y="6235"/>
                    <a:pt x="16" y="6221"/>
                    <a:pt x="17" y="6201"/>
                  </a:cubicBezTo>
                  <a:close/>
                  <a:moveTo>
                    <a:pt x="8" y="6251"/>
                  </a:moveTo>
                  <a:cubicBezTo>
                    <a:pt x="6" y="6256"/>
                    <a:pt x="3" y="6261"/>
                    <a:pt x="1" y="6267"/>
                  </a:cubicBezTo>
                  <a:cubicBezTo>
                    <a:pt x="1" y="6267"/>
                    <a:pt x="1" y="6283"/>
                    <a:pt x="1" y="6283"/>
                  </a:cubicBezTo>
                  <a:cubicBezTo>
                    <a:pt x="3" y="6274"/>
                    <a:pt x="5" y="6263"/>
                    <a:pt x="8" y="6251"/>
                  </a:cubicBezTo>
                  <a:close/>
                  <a:moveTo>
                    <a:pt x="836" y="1"/>
                  </a:moveTo>
                  <a:lnTo>
                    <a:pt x="836" y="34"/>
                  </a:lnTo>
                  <a:cubicBezTo>
                    <a:pt x="585" y="1856"/>
                    <a:pt x="385" y="3426"/>
                    <a:pt x="234" y="4546"/>
                  </a:cubicBezTo>
                  <a:cubicBezTo>
                    <a:pt x="168" y="5097"/>
                    <a:pt x="101" y="5531"/>
                    <a:pt x="67" y="5832"/>
                  </a:cubicBezTo>
                  <a:cubicBezTo>
                    <a:pt x="51" y="5983"/>
                    <a:pt x="34" y="6100"/>
                    <a:pt x="17" y="6166"/>
                  </a:cubicBezTo>
                  <a:cubicBezTo>
                    <a:pt x="17" y="6180"/>
                    <a:pt x="17" y="6192"/>
                    <a:pt x="17" y="6201"/>
                  </a:cubicBezTo>
                  <a:lnTo>
                    <a:pt x="17" y="6201"/>
                  </a:lnTo>
                  <a:cubicBezTo>
                    <a:pt x="55" y="5983"/>
                    <a:pt x="124" y="5445"/>
                    <a:pt x="268" y="4512"/>
                  </a:cubicBezTo>
                  <a:cubicBezTo>
                    <a:pt x="417" y="3419"/>
                    <a:pt x="632" y="1882"/>
                    <a:pt x="896" y="81"/>
                  </a:cubicBezTo>
                  <a:lnTo>
                    <a:pt x="896" y="81"/>
                  </a:lnTo>
                  <a:lnTo>
                    <a:pt x="3894" y="1003"/>
                  </a:lnTo>
                  <a:lnTo>
                    <a:pt x="5758" y="1571"/>
                  </a:lnTo>
                  <a:lnTo>
                    <a:pt x="5758" y="1571"/>
                  </a:lnTo>
                  <a:lnTo>
                    <a:pt x="1671" y="4913"/>
                  </a:lnTo>
                  <a:lnTo>
                    <a:pt x="1" y="6283"/>
                  </a:lnTo>
                  <a:cubicBezTo>
                    <a:pt x="1" y="6283"/>
                    <a:pt x="17" y="6283"/>
                    <a:pt x="34" y="6267"/>
                  </a:cubicBezTo>
                  <a:lnTo>
                    <a:pt x="118" y="6200"/>
                  </a:lnTo>
                  <a:lnTo>
                    <a:pt x="435" y="5949"/>
                  </a:lnTo>
                  <a:lnTo>
                    <a:pt x="1655" y="4963"/>
                  </a:lnTo>
                  <a:lnTo>
                    <a:pt x="5849" y="1588"/>
                  </a:lnTo>
                  <a:lnTo>
                    <a:pt x="5899" y="1555"/>
                  </a:lnTo>
                  <a:lnTo>
                    <a:pt x="5832" y="1538"/>
                  </a:lnTo>
                  <a:lnTo>
                    <a:pt x="3927" y="937"/>
                  </a:lnTo>
                  <a:lnTo>
                    <a:pt x="8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040;p60">
              <a:extLst>
                <a:ext uri="{FF2B5EF4-FFF2-40B4-BE49-F238E27FC236}">
                  <a16:creationId xmlns:a16="http://schemas.microsoft.com/office/drawing/2014/main" id="{E7DFC8AD-13F7-4488-B6C9-07E1212F46E4}"/>
                </a:ext>
              </a:extLst>
            </p:cNvPr>
            <p:cNvSpPr/>
            <p:nvPr/>
          </p:nvSpPr>
          <p:spPr>
            <a:xfrm>
              <a:off x="7658152" y="2779759"/>
              <a:ext cx="25736" cy="66985"/>
            </a:xfrm>
            <a:custGeom>
              <a:avLst/>
              <a:gdLst/>
              <a:ahLst/>
              <a:cxnLst/>
              <a:rect l="l" t="t" r="r" b="b"/>
              <a:pathLst>
                <a:path w="803" h="2090" extrusionOk="0">
                  <a:moveTo>
                    <a:pt x="368" y="1"/>
                  </a:moveTo>
                  <a:lnTo>
                    <a:pt x="0" y="2089"/>
                  </a:lnTo>
                  <a:lnTo>
                    <a:pt x="451" y="2089"/>
                  </a:lnTo>
                  <a:lnTo>
                    <a:pt x="8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041;p60">
              <a:extLst>
                <a:ext uri="{FF2B5EF4-FFF2-40B4-BE49-F238E27FC236}">
                  <a16:creationId xmlns:a16="http://schemas.microsoft.com/office/drawing/2014/main" id="{64AE009A-8EFB-4389-A3C1-60BD87EE7949}"/>
                </a:ext>
              </a:extLst>
            </p:cNvPr>
            <p:cNvSpPr/>
            <p:nvPr/>
          </p:nvSpPr>
          <p:spPr>
            <a:xfrm>
              <a:off x="7028915" y="3262304"/>
              <a:ext cx="108201" cy="222331"/>
            </a:xfrm>
            <a:custGeom>
              <a:avLst/>
              <a:gdLst/>
              <a:ahLst/>
              <a:cxnLst/>
              <a:rect l="l" t="t" r="r" b="b"/>
              <a:pathLst>
                <a:path w="3376" h="6937" extrusionOk="0">
                  <a:moveTo>
                    <a:pt x="1863" y="0"/>
                  </a:moveTo>
                  <a:cubicBezTo>
                    <a:pt x="1213" y="0"/>
                    <a:pt x="565" y="191"/>
                    <a:pt x="1" y="567"/>
                  </a:cubicBezTo>
                  <a:lnTo>
                    <a:pt x="68" y="3926"/>
                  </a:lnTo>
                  <a:lnTo>
                    <a:pt x="68" y="5713"/>
                  </a:lnTo>
                  <a:cubicBezTo>
                    <a:pt x="68" y="6315"/>
                    <a:pt x="385" y="6883"/>
                    <a:pt x="987" y="6933"/>
                  </a:cubicBezTo>
                  <a:cubicBezTo>
                    <a:pt x="1017" y="6935"/>
                    <a:pt x="1047" y="6937"/>
                    <a:pt x="1076" y="6937"/>
                  </a:cubicBezTo>
                  <a:cubicBezTo>
                    <a:pt x="1690" y="6937"/>
                    <a:pt x="2208" y="6451"/>
                    <a:pt x="2240" y="5814"/>
                  </a:cubicBezTo>
                  <a:cubicBezTo>
                    <a:pt x="2256" y="5179"/>
                    <a:pt x="2290" y="4544"/>
                    <a:pt x="2290" y="4544"/>
                  </a:cubicBezTo>
                  <a:cubicBezTo>
                    <a:pt x="2290" y="4544"/>
                    <a:pt x="3242" y="4460"/>
                    <a:pt x="3309" y="3508"/>
                  </a:cubicBezTo>
                  <a:cubicBezTo>
                    <a:pt x="3376" y="2555"/>
                    <a:pt x="3342" y="350"/>
                    <a:pt x="3342" y="350"/>
                  </a:cubicBezTo>
                  <a:cubicBezTo>
                    <a:pt x="2874" y="116"/>
                    <a:pt x="2368" y="0"/>
                    <a:pt x="186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042;p60">
              <a:extLst>
                <a:ext uri="{FF2B5EF4-FFF2-40B4-BE49-F238E27FC236}">
                  <a16:creationId xmlns:a16="http://schemas.microsoft.com/office/drawing/2014/main" id="{D41FA877-1F0E-4B90-9B5D-81EC6AB3B5B7}"/>
                </a:ext>
              </a:extLst>
            </p:cNvPr>
            <p:cNvSpPr/>
            <p:nvPr/>
          </p:nvSpPr>
          <p:spPr>
            <a:xfrm>
              <a:off x="7012858" y="3237048"/>
              <a:ext cx="149449" cy="180217"/>
            </a:xfrm>
            <a:custGeom>
              <a:avLst/>
              <a:gdLst/>
              <a:ahLst/>
              <a:cxnLst/>
              <a:rect l="l" t="t" r="r" b="b"/>
              <a:pathLst>
                <a:path w="4663" h="5623" extrusionOk="0">
                  <a:moveTo>
                    <a:pt x="2874" y="3126"/>
                  </a:moveTo>
                  <a:lnTo>
                    <a:pt x="2874" y="3126"/>
                  </a:lnTo>
                  <a:cubicBezTo>
                    <a:pt x="2869" y="3126"/>
                    <a:pt x="2863" y="3126"/>
                    <a:pt x="2858" y="3126"/>
                  </a:cubicBezTo>
                  <a:lnTo>
                    <a:pt x="2874" y="3126"/>
                  </a:lnTo>
                  <a:cubicBezTo>
                    <a:pt x="2874" y="3126"/>
                    <a:pt x="2874" y="3126"/>
                    <a:pt x="2874" y="3126"/>
                  </a:cubicBezTo>
                  <a:close/>
                  <a:moveTo>
                    <a:pt x="2759" y="0"/>
                  </a:moveTo>
                  <a:cubicBezTo>
                    <a:pt x="2548" y="0"/>
                    <a:pt x="2340" y="56"/>
                    <a:pt x="2156" y="169"/>
                  </a:cubicBezTo>
                  <a:cubicBezTo>
                    <a:pt x="1872" y="353"/>
                    <a:pt x="1571" y="520"/>
                    <a:pt x="1254" y="653"/>
                  </a:cubicBezTo>
                  <a:cubicBezTo>
                    <a:pt x="986" y="737"/>
                    <a:pt x="686" y="754"/>
                    <a:pt x="452" y="904"/>
                  </a:cubicBezTo>
                  <a:cubicBezTo>
                    <a:pt x="251" y="1054"/>
                    <a:pt x="117" y="1272"/>
                    <a:pt x="67" y="1522"/>
                  </a:cubicBezTo>
                  <a:cubicBezTo>
                    <a:pt x="17" y="1773"/>
                    <a:pt x="0" y="2023"/>
                    <a:pt x="17" y="2274"/>
                  </a:cubicBezTo>
                  <a:cubicBezTo>
                    <a:pt x="34" y="2976"/>
                    <a:pt x="34" y="3678"/>
                    <a:pt x="51" y="4379"/>
                  </a:cubicBezTo>
                  <a:cubicBezTo>
                    <a:pt x="34" y="4680"/>
                    <a:pt x="101" y="4981"/>
                    <a:pt x="251" y="5231"/>
                  </a:cubicBezTo>
                  <a:cubicBezTo>
                    <a:pt x="454" y="5521"/>
                    <a:pt x="833" y="5623"/>
                    <a:pt x="1191" y="5623"/>
                  </a:cubicBezTo>
                  <a:cubicBezTo>
                    <a:pt x="1246" y="5623"/>
                    <a:pt x="1301" y="5620"/>
                    <a:pt x="1354" y="5616"/>
                  </a:cubicBezTo>
                  <a:cubicBezTo>
                    <a:pt x="1772" y="5566"/>
                    <a:pt x="2156" y="5382"/>
                    <a:pt x="2457" y="5081"/>
                  </a:cubicBezTo>
                  <a:cubicBezTo>
                    <a:pt x="2624" y="4914"/>
                    <a:pt x="2741" y="4680"/>
                    <a:pt x="2791" y="4429"/>
                  </a:cubicBezTo>
                  <a:cubicBezTo>
                    <a:pt x="2808" y="4246"/>
                    <a:pt x="2674" y="4079"/>
                    <a:pt x="2507" y="4028"/>
                  </a:cubicBezTo>
                  <a:cubicBezTo>
                    <a:pt x="2306" y="3978"/>
                    <a:pt x="2139" y="3861"/>
                    <a:pt x="2039" y="3678"/>
                  </a:cubicBezTo>
                  <a:cubicBezTo>
                    <a:pt x="1922" y="3427"/>
                    <a:pt x="1989" y="3143"/>
                    <a:pt x="2223" y="2993"/>
                  </a:cubicBezTo>
                  <a:cubicBezTo>
                    <a:pt x="2300" y="2945"/>
                    <a:pt x="2385" y="2923"/>
                    <a:pt x="2470" y="2923"/>
                  </a:cubicBezTo>
                  <a:cubicBezTo>
                    <a:pt x="2624" y="2923"/>
                    <a:pt x="2777" y="2997"/>
                    <a:pt x="2874" y="3126"/>
                  </a:cubicBezTo>
                  <a:lnTo>
                    <a:pt x="2874" y="3126"/>
                  </a:lnTo>
                  <a:cubicBezTo>
                    <a:pt x="3026" y="3115"/>
                    <a:pt x="3043" y="2956"/>
                    <a:pt x="3075" y="2859"/>
                  </a:cubicBezTo>
                  <a:cubicBezTo>
                    <a:pt x="3142" y="2642"/>
                    <a:pt x="3142" y="2408"/>
                    <a:pt x="3092" y="2191"/>
                  </a:cubicBezTo>
                  <a:lnTo>
                    <a:pt x="3092" y="2191"/>
                  </a:lnTo>
                  <a:cubicBezTo>
                    <a:pt x="3251" y="2268"/>
                    <a:pt x="3419" y="2304"/>
                    <a:pt x="3583" y="2304"/>
                  </a:cubicBezTo>
                  <a:cubicBezTo>
                    <a:pt x="4024" y="2304"/>
                    <a:pt x="4442" y="2044"/>
                    <a:pt x="4612" y="1606"/>
                  </a:cubicBezTo>
                  <a:cubicBezTo>
                    <a:pt x="4662" y="1439"/>
                    <a:pt x="4662" y="1272"/>
                    <a:pt x="4612" y="1121"/>
                  </a:cubicBezTo>
                  <a:cubicBezTo>
                    <a:pt x="4478" y="670"/>
                    <a:pt x="4044" y="703"/>
                    <a:pt x="3743" y="520"/>
                  </a:cubicBezTo>
                  <a:cubicBezTo>
                    <a:pt x="3526" y="403"/>
                    <a:pt x="3376" y="186"/>
                    <a:pt x="3158" y="69"/>
                  </a:cubicBezTo>
                  <a:cubicBezTo>
                    <a:pt x="3028" y="23"/>
                    <a:pt x="2893" y="0"/>
                    <a:pt x="27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043;p60">
              <a:extLst>
                <a:ext uri="{FF2B5EF4-FFF2-40B4-BE49-F238E27FC236}">
                  <a16:creationId xmlns:a16="http://schemas.microsoft.com/office/drawing/2014/main" id="{8C4AB3CD-CB05-416A-BFB3-75B1480BB190}"/>
                </a:ext>
              </a:extLst>
            </p:cNvPr>
            <p:cNvSpPr/>
            <p:nvPr/>
          </p:nvSpPr>
          <p:spPr>
            <a:xfrm>
              <a:off x="6966257" y="3207114"/>
              <a:ext cx="65895" cy="70286"/>
            </a:xfrm>
            <a:custGeom>
              <a:avLst/>
              <a:gdLst/>
              <a:ahLst/>
              <a:cxnLst/>
              <a:rect l="l" t="t" r="r" b="b"/>
              <a:pathLst>
                <a:path w="2056" h="2193" extrusionOk="0">
                  <a:moveTo>
                    <a:pt x="1070" y="0"/>
                  </a:moveTo>
                  <a:cubicBezTo>
                    <a:pt x="636" y="33"/>
                    <a:pt x="251" y="334"/>
                    <a:pt x="118" y="769"/>
                  </a:cubicBezTo>
                  <a:cubicBezTo>
                    <a:pt x="1" y="1203"/>
                    <a:pt x="151" y="1654"/>
                    <a:pt x="502" y="1938"/>
                  </a:cubicBezTo>
                  <a:cubicBezTo>
                    <a:pt x="719" y="2104"/>
                    <a:pt x="981" y="2192"/>
                    <a:pt x="1248" y="2192"/>
                  </a:cubicBezTo>
                  <a:cubicBezTo>
                    <a:pt x="1413" y="2192"/>
                    <a:pt x="1579" y="2159"/>
                    <a:pt x="1739" y="2089"/>
                  </a:cubicBezTo>
                  <a:lnTo>
                    <a:pt x="1739" y="2089"/>
                  </a:lnTo>
                  <a:lnTo>
                    <a:pt x="1688" y="2105"/>
                  </a:lnTo>
                  <a:cubicBezTo>
                    <a:pt x="1839" y="1805"/>
                    <a:pt x="1956" y="1487"/>
                    <a:pt x="2006" y="1153"/>
                  </a:cubicBezTo>
                  <a:cubicBezTo>
                    <a:pt x="2056" y="819"/>
                    <a:pt x="1939" y="468"/>
                    <a:pt x="1705" y="234"/>
                  </a:cubicBezTo>
                  <a:cubicBezTo>
                    <a:pt x="1521" y="84"/>
                    <a:pt x="1304" y="0"/>
                    <a:pt x="1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044;p60">
              <a:extLst>
                <a:ext uri="{FF2B5EF4-FFF2-40B4-BE49-F238E27FC236}">
                  <a16:creationId xmlns:a16="http://schemas.microsoft.com/office/drawing/2014/main" id="{5CA6F464-76D1-4386-A0A6-453A29D6379B}"/>
                </a:ext>
              </a:extLst>
            </p:cNvPr>
            <p:cNvSpPr/>
            <p:nvPr/>
          </p:nvSpPr>
          <p:spPr>
            <a:xfrm>
              <a:off x="7011800" y="3263329"/>
              <a:ext cx="14999" cy="14487"/>
            </a:xfrm>
            <a:custGeom>
              <a:avLst/>
              <a:gdLst/>
              <a:ahLst/>
              <a:cxnLst/>
              <a:rect l="l" t="t" r="r" b="b"/>
              <a:pathLst>
                <a:path w="468" h="452" extrusionOk="0">
                  <a:moveTo>
                    <a:pt x="468" y="0"/>
                  </a:moveTo>
                  <a:cubicBezTo>
                    <a:pt x="434" y="0"/>
                    <a:pt x="401" y="134"/>
                    <a:pt x="267" y="268"/>
                  </a:cubicBezTo>
                  <a:cubicBezTo>
                    <a:pt x="150" y="385"/>
                    <a:pt x="0" y="418"/>
                    <a:pt x="17" y="452"/>
                  </a:cubicBezTo>
                  <a:cubicBezTo>
                    <a:pt x="251" y="435"/>
                    <a:pt x="451" y="251"/>
                    <a:pt x="46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045;p60">
              <a:extLst>
                <a:ext uri="{FF2B5EF4-FFF2-40B4-BE49-F238E27FC236}">
                  <a16:creationId xmlns:a16="http://schemas.microsoft.com/office/drawing/2014/main" id="{531487FB-7CBB-4110-8A50-88F0D68CBE90}"/>
                </a:ext>
              </a:extLst>
            </p:cNvPr>
            <p:cNvSpPr/>
            <p:nvPr/>
          </p:nvSpPr>
          <p:spPr>
            <a:xfrm>
              <a:off x="6981256" y="3242977"/>
              <a:ext cx="35383" cy="37050"/>
            </a:xfrm>
            <a:custGeom>
              <a:avLst/>
              <a:gdLst/>
              <a:ahLst/>
              <a:cxnLst/>
              <a:rect l="l" t="t" r="r" b="b"/>
              <a:pathLst>
                <a:path w="1104" h="1156" extrusionOk="0">
                  <a:moveTo>
                    <a:pt x="418" y="1"/>
                  </a:moveTo>
                  <a:lnTo>
                    <a:pt x="418" y="1"/>
                  </a:lnTo>
                  <a:cubicBezTo>
                    <a:pt x="335" y="67"/>
                    <a:pt x="251" y="151"/>
                    <a:pt x="201" y="234"/>
                  </a:cubicBezTo>
                  <a:cubicBezTo>
                    <a:pt x="118" y="335"/>
                    <a:pt x="67" y="435"/>
                    <a:pt x="34" y="552"/>
                  </a:cubicBezTo>
                  <a:cubicBezTo>
                    <a:pt x="1" y="702"/>
                    <a:pt x="17" y="853"/>
                    <a:pt x="101" y="986"/>
                  </a:cubicBezTo>
                  <a:cubicBezTo>
                    <a:pt x="191" y="1091"/>
                    <a:pt x="321" y="1156"/>
                    <a:pt x="456" y="1156"/>
                  </a:cubicBezTo>
                  <a:cubicBezTo>
                    <a:pt x="471" y="1156"/>
                    <a:pt x="487" y="1155"/>
                    <a:pt x="502" y="1153"/>
                  </a:cubicBezTo>
                  <a:cubicBezTo>
                    <a:pt x="619" y="1153"/>
                    <a:pt x="736" y="1120"/>
                    <a:pt x="836" y="1053"/>
                  </a:cubicBezTo>
                  <a:cubicBezTo>
                    <a:pt x="936" y="1020"/>
                    <a:pt x="1020" y="953"/>
                    <a:pt x="1103" y="869"/>
                  </a:cubicBezTo>
                  <a:lnTo>
                    <a:pt x="1103" y="869"/>
                  </a:lnTo>
                  <a:cubicBezTo>
                    <a:pt x="1087" y="869"/>
                    <a:pt x="1003" y="936"/>
                    <a:pt x="819" y="1020"/>
                  </a:cubicBezTo>
                  <a:cubicBezTo>
                    <a:pt x="719" y="1070"/>
                    <a:pt x="619" y="1087"/>
                    <a:pt x="502" y="1087"/>
                  </a:cubicBezTo>
                  <a:cubicBezTo>
                    <a:pt x="488" y="1088"/>
                    <a:pt x="475" y="1089"/>
                    <a:pt x="461" y="1089"/>
                  </a:cubicBezTo>
                  <a:cubicBezTo>
                    <a:pt x="344" y="1089"/>
                    <a:pt x="243" y="1026"/>
                    <a:pt x="168" y="936"/>
                  </a:cubicBezTo>
                  <a:cubicBezTo>
                    <a:pt x="84" y="819"/>
                    <a:pt x="67" y="686"/>
                    <a:pt x="101" y="569"/>
                  </a:cubicBezTo>
                  <a:cubicBezTo>
                    <a:pt x="118" y="452"/>
                    <a:pt x="168" y="351"/>
                    <a:pt x="235" y="268"/>
                  </a:cubicBezTo>
                  <a:cubicBezTo>
                    <a:pt x="301" y="184"/>
                    <a:pt x="368" y="10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046;p60">
              <a:extLst>
                <a:ext uri="{FF2B5EF4-FFF2-40B4-BE49-F238E27FC236}">
                  <a16:creationId xmlns:a16="http://schemas.microsoft.com/office/drawing/2014/main" id="{08777E94-F995-49CE-B5B5-C500F6924503}"/>
                </a:ext>
              </a:extLst>
            </p:cNvPr>
            <p:cNvSpPr/>
            <p:nvPr/>
          </p:nvSpPr>
          <p:spPr>
            <a:xfrm>
              <a:off x="6964654" y="3274354"/>
              <a:ext cx="50895" cy="50799"/>
            </a:xfrm>
            <a:custGeom>
              <a:avLst/>
              <a:gdLst/>
              <a:ahLst/>
              <a:cxnLst/>
              <a:rect l="l" t="t" r="r" b="b"/>
              <a:pathLst>
                <a:path w="1588" h="1585" extrusionOk="0">
                  <a:moveTo>
                    <a:pt x="1511" y="0"/>
                  </a:moveTo>
                  <a:cubicBezTo>
                    <a:pt x="1499" y="0"/>
                    <a:pt x="1486" y="2"/>
                    <a:pt x="1471" y="7"/>
                  </a:cubicBezTo>
                  <a:cubicBezTo>
                    <a:pt x="1371" y="24"/>
                    <a:pt x="1271" y="91"/>
                    <a:pt x="1204" y="158"/>
                  </a:cubicBezTo>
                  <a:cubicBezTo>
                    <a:pt x="1103" y="291"/>
                    <a:pt x="1037" y="442"/>
                    <a:pt x="1020" y="609"/>
                  </a:cubicBezTo>
                  <a:cubicBezTo>
                    <a:pt x="1003" y="793"/>
                    <a:pt x="970" y="976"/>
                    <a:pt x="920" y="1160"/>
                  </a:cubicBezTo>
                  <a:cubicBezTo>
                    <a:pt x="870" y="1327"/>
                    <a:pt x="736" y="1461"/>
                    <a:pt x="569" y="1511"/>
                  </a:cubicBezTo>
                  <a:cubicBezTo>
                    <a:pt x="553" y="1513"/>
                    <a:pt x="538" y="1514"/>
                    <a:pt x="523" y="1514"/>
                  </a:cubicBezTo>
                  <a:cubicBezTo>
                    <a:pt x="388" y="1514"/>
                    <a:pt x="260" y="1449"/>
                    <a:pt x="184" y="1344"/>
                  </a:cubicBezTo>
                  <a:cubicBezTo>
                    <a:pt x="134" y="1260"/>
                    <a:pt x="84" y="1177"/>
                    <a:pt x="51" y="1077"/>
                  </a:cubicBezTo>
                  <a:cubicBezTo>
                    <a:pt x="34" y="1043"/>
                    <a:pt x="17" y="993"/>
                    <a:pt x="1" y="960"/>
                  </a:cubicBezTo>
                  <a:lnTo>
                    <a:pt x="1" y="960"/>
                  </a:lnTo>
                  <a:cubicBezTo>
                    <a:pt x="1" y="1010"/>
                    <a:pt x="17" y="1043"/>
                    <a:pt x="17" y="1077"/>
                  </a:cubicBezTo>
                  <a:cubicBezTo>
                    <a:pt x="51" y="1177"/>
                    <a:pt x="101" y="1277"/>
                    <a:pt x="151" y="1377"/>
                  </a:cubicBezTo>
                  <a:cubicBezTo>
                    <a:pt x="201" y="1428"/>
                    <a:pt x="251" y="1494"/>
                    <a:pt x="318" y="1528"/>
                  </a:cubicBezTo>
                  <a:cubicBezTo>
                    <a:pt x="368" y="1565"/>
                    <a:pt x="437" y="1584"/>
                    <a:pt x="504" y="1584"/>
                  </a:cubicBezTo>
                  <a:cubicBezTo>
                    <a:pt x="526" y="1584"/>
                    <a:pt x="548" y="1582"/>
                    <a:pt x="569" y="1578"/>
                  </a:cubicBezTo>
                  <a:cubicBezTo>
                    <a:pt x="769" y="1528"/>
                    <a:pt x="936" y="1377"/>
                    <a:pt x="987" y="1177"/>
                  </a:cubicBezTo>
                  <a:cubicBezTo>
                    <a:pt x="1037" y="993"/>
                    <a:pt x="1070" y="809"/>
                    <a:pt x="1087" y="609"/>
                  </a:cubicBezTo>
                  <a:cubicBezTo>
                    <a:pt x="1087" y="458"/>
                    <a:pt x="1154" y="325"/>
                    <a:pt x="1237" y="191"/>
                  </a:cubicBezTo>
                  <a:cubicBezTo>
                    <a:pt x="1304" y="124"/>
                    <a:pt x="1388" y="57"/>
                    <a:pt x="1488" y="41"/>
                  </a:cubicBezTo>
                  <a:cubicBezTo>
                    <a:pt x="1555" y="24"/>
                    <a:pt x="1588" y="24"/>
                    <a:pt x="1588" y="24"/>
                  </a:cubicBezTo>
                  <a:cubicBezTo>
                    <a:pt x="1564" y="12"/>
                    <a:pt x="1541" y="0"/>
                    <a:pt x="15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047;p60">
              <a:extLst>
                <a:ext uri="{FF2B5EF4-FFF2-40B4-BE49-F238E27FC236}">
                  <a16:creationId xmlns:a16="http://schemas.microsoft.com/office/drawing/2014/main" id="{CCABB5AC-E435-46F1-B61A-2C8A1E5C96AF}"/>
                </a:ext>
              </a:extLst>
            </p:cNvPr>
            <p:cNvSpPr/>
            <p:nvPr/>
          </p:nvSpPr>
          <p:spPr>
            <a:xfrm>
              <a:off x="6934143" y="3561619"/>
              <a:ext cx="81407" cy="138296"/>
            </a:xfrm>
            <a:custGeom>
              <a:avLst/>
              <a:gdLst/>
              <a:ahLst/>
              <a:cxnLst/>
              <a:rect l="l" t="t" r="r" b="b"/>
              <a:pathLst>
                <a:path w="2540" h="4315" extrusionOk="0">
                  <a:moveTo>
                    <a:pt x="485" y="0"/>
                  </a:moveTo>
                  <a:cubicBezTo>
                    <a:pt x="485" y="0"/>
                    <a:pt x="0" y="3542"/>
                    <a:pt x="485" y="3993"/>
                  </a:cubicBezTo>
                  <a:cubicBezTo>
                    <a:pt x="685" y="4207"/>
                    <a:pt x="950" y="4314"/>
                    <a:pt x="1228" y="4314"/>
                  </a:cubicBezTo>
                  <a:cubicBezTo>
                    <a:pt x="1297" y="4314"/>
                    <a:pt x="1367" y="4308"/>
                    <a:pt x="1437" y="4294"/>
                  </a:cubicBezTo>
                  <a:lnTo>
                    <a:pt x="2356" y="3526"/>
                  </a:lnTo>
                  <a:lnTo>
                    <a:pt x="2540"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048;p60">
              <a:extLst>
                <a:ext uri="{FF2B5EF4-FFF2-40B4-BE49-F238E27FC236}">
                  <a16:creationId xmlns:a16="http://schemas.microsoft.com/office/drawing/2014/main" id="{55108ED2-F775-4E03-9863-D79BA72EAA87}"/>
                </a:ext>
              </a:extLst>
            </p:cNvPr>
            <p:cNvSpPr/>
            <p:nvPr/>
          </p:nvSpPr>
          <p:spPr>
            <a:xfrm>
              <a:off x="7270956" y="3173910"/>
              <a:ext cx="146244" cy="114611"/>
            </a:xfrm>
            <a:custGeom>
              <a:avLst/>
              <a:gdLst/>
              <a:ahLst/>
              <a:cxnLst/>
              <a:rect l="l" t="t" r="r" b="b"/>
              <a:pathLst>
                <a:path w="4563" h="3576" extrusionOk="0">
                  <a:moveTo>
                    <a:pt x="3994" y="0"/>
                  </a:moveTo>
                  <a:lnTo>
                    <a:pt x="1655" y="2289"/>
                  </a:lnTo>
                  <a:lnTo>
                    <a:pt x="619" y="1454"/>
                  </a:lnTo>
                  <a:lnTo>
                    <a:pt x="1" y="2122"/>
                  </a:lnTo>
                  <a:lnTo>
                    <a:pt x="1605" y="3576"/>
                  </a:lnTo>
                  <a:lnTo>
                    <a:pt x="4562" y="668"/>
                  </a:lnTo>
                  <a:lnTo>
                    <a:pt x="399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049;p60">
              <a:extLst>
                <a:ext uri="{FF2B5EF4-FFF2-40B4-BE49-F238E27FC236}">
                  <a16:creationId xmlns:a16="http://schemas.microsoft.com/office/drawing/2014/main" id="{3BB69DAD-02DA-436F-A41E-E7B95FD31E50}"/>
                </a:ext>
              </a:extLst>
            </p:cNvPr>
            <p:cNvSpPr/>
            <p:nvPr/>
          </p:nvSpPr>
          <p:spPr>
            <a:xfrm>
              <a:off x="7195479" y="3247785"/>
              <a:ext cx="175121" cy="251721"/>
            </a:xfrm>
            <a:custGeom>
              <a:avLst/>
              <a:gdLst/>
              <a:ahLst/>
              <a:cxnLst/>
              <a:rect l="l" t="t" r="r" b="b"/>
              <a:pathLst>
                <a:path w="5464" h="7854" extrusionOk="0">
                  <a:moveTo>
                    <a:pt x="4086" y="0"/>
                  </a:moveTo>
                  <a:cubicBezTo>
                    <a:pt x="4070" y="0"/>
                    <a:pt x="4060" y="16"/>
                    <a:pt x="4060" y="51"/>
                  </a:cubicBezTo>
                  <a:cubicBezTo>
                    <a:pt x="4077" y="218"/>
                    <a:pt x="4077" y="1137"/>
                    <a:pt x="4077" y="1137"/>
                  </a:cubicBezTo>
                  <a:lnTo>
                    <a:pt x="2473" y="4495"/>
                  </a:lnTo>
                  <a:cubicBezTo>
                    <a:pt x="2306" y="4947"/>
                    <a:pt x="1938" y="5281"/>
                    <a:pt x="1487" y="5448"/>
                  </a:cubicBezTo>
                  <a:lnTo>
                    <a:pt x="0" y="5882"/>
                  </a:lnTo>
                  <a:lnTo>
                    <a:pt x="585" y="7854"/>
                  </a:lnTo>
                  <a:lnTo>
                    <a:pt x="2657" y="7169"/>
                  </a:lnTo>
                  <a:cubicBezTo>
                    <a:pt x="3191" y="6985"/>
                    <a:pt x="3609" y="6567"/>
                    <a:pt x="3793" y="6033"/>
                  </a:cubicBezTo>
                  <a:lnTo>
                    <a:pt x="5213" y="1688"/>
                  </a:lnTo>
                  <a:cubicBezTo>
                    <a:pt x="5313" y="1404"/>
                    <a:pt x="5380" y="1120"/>
                    <a:pt x="5447" y="836"/>
                  </a:cubicBezTo>
                  <a:cubicBezTo>
                    <a:pt x="5464" y="536"/>
                    <a:pt x="5397" y="252"/>
                    <a:pt x="5263" y="1"/>
                  </a:cubicBezTo>
                  <a:lnTo>
                    <a:pt x="4361" y="569"/>
                  </a:lnTo>
                  <a:cubicBezTo>
                    <a:pt x="4334" y="285"/>
                    <a:pt x="4153" y="0"/>
                    <a:pt x="408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050;p60">
              <a:extLst>
                <a:ext uri="{FF2B5EF4-FFF2-40B4-BE49-F238E27FC236}">
                  <a16:creationId xmlns:a16="http://schemas.microsoft.com/office/drawing/2014/main" id="{391A0604-81C3-445D-8D66-A3F1B4BE5B13}"/>
                </a:ext>
              </a:extLst>
            </p:cNvPr>
            <p:cNvSpPr/>
            <p:nvPr/>
          </p:nvSpPr>
          <p:spPr>
            <a:xfrm>
              <a:off x="7069073" y="4391105"/>
              <a:ext cx="111438" cy="48492"/>
            </a:xfrm>
            <a:custGeom>
              <a:avLst/>
              <a:gdLst/>
              <a:ahLst/>
              <a:cxnLst/>
              <a:rect l="l" t="t" r="r" b="b"/>
              <a:pathLst>
                <a:path w="3477" h="1513" extrusionOk="0">
                  <a:moveTo>
                    <a:pt x="1856" y="1"/>
                  </a:moveTo>
                  <a:lnTo>
                    <a:pt x="1" y="17"/>
                  </a:lnTo>
                  <a:lnTo>
                    <a:pt x="18" y="1488"/>
                  </a:lnTo>
                  <a:lnTo>
                    <a:pt x="135" y="1488"/>
                  </a:lnTo>
                  <a:cubicBezTo>
                    <a:pt x="394" y="1496"/>
                    <a:pt x="1045" y="1513"/>
                    <a:pt x="1676" y="1513"/>
                  </a:cubicBezTo>
                  <a:cubicBezTo>
                    <a:pt x="2307" y="1513"/>
                    <a:pt x="2917" y="1496"/>
                    <a:pt x="3092" y="1438"/>
                  </a:cubicBezTo>
                  <a:cubicBezTo>
                    <a:pt x="3476" y="1321"/>
                    <a:pt x="1889" y="986"/>
                    <a:pt x="1889" y="986"/>
                  </a:cubicBezTo>
                  <a:lnTo>
                    <a:pt x="1856"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051;p60">
              <a:extLst>
                <a:ext uri="{FF2B5EF4-FFF2-40B4-BE49-F238E27FC236}">
                  <a16:creationId xmlns:a16="http://schemas.microsoft.com/office/drawing/2014/main" id="{44D74C4B-63F0-4E7D-937B-E3E4D7DB68D8}"/>
                </a:ext>
              </a:extLst>
            </p:cNvPr>
            <p:cNvSpPr/>
            <p:nvPr/>
          </p:nvSpPr>
          <p:spPr>
            <a:xfrm>
              <a:off x="7069073" y="4421007"/>
              <a:ext cx="21986" cy="16730"/>
            </a:xfrm>
            <a:custGeom>
              <a:avLst/>
              <a:gdLst/>
              <a:ahLst/>
              <a:cxnLst/>
              <a:rect l="l" t="t" r="r" b="b"/>
              <a:pathLst>
                <a:path w="686" h="522" extrusionOk="0">
                  <a:moveTo>
                    <a:pt x="65" y="0"/>
                  </a:moveTo>
                  <a:cubicBezTo>
                    <a:pt x="44" y="0"/>
                    <a:pt x="22" y="1"/>
                    <a:pt x="1" y="3"/>
                  </a:cubicBezTo>
                  <a:lnTo>
                    <a:pt x="18" y="521"/>
                  </a:lnTo>
                  <a:lnTo>
                    <a:pt x="686" y="521"/>
                  </a:lnTo>
                  <a:cubicBezTo>
                    <a:pt x="653" y="371"/>
                    <a:pt x="569" y="220"/>
                    <a:pt x="452" y="120"/>
                  </a:cubicBezTo>
                  <a:cubicBezTo>
                    <a:pt x="336" y="47"/>
                    <a:pt x="207" y="0"/>
                    <a:pt x="65"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052;p60">
              <a:extLst>
                <a:ext uri="{FF2B5EF4-FFF2-40B4-BE49-F238E27FC236}">
                  <a16:creationId xmlns:a16="http://schemas.microsoft.com/office/drawing/2014/main" id="{6FA167F1-3D3E-40FB-949F-3CD05477FB86}"/>
                </a:ext>
              </a:extLst>
            </p:cNvPr>
            <p:cNvSpPr/>
            <p:nvPr/>
          </p:nvSpPr>
          <p:spPr>
            <a:xfrm>
              <a:off x="7069618" y="4429116"/>
              <a:ext cx="102304" cy="10801"/>
            </a:xfrm>
            <a:custGeom>
              <a:avLst/>
              <a:gdLst/>
              <a:ahLst/>
              <a:cxnLst/>
              <a:rect l="l" t="t" r="r" b="b"/>
              <a:pathLst>
                <a:path w="3192" h="337" extrusionOk="0">
                  <a:moveTo>
                    <a:pt x="2641" y="1"/>
                  </a:moveTo>
                  <a:cubicBezTo>
                    <a:pt x="2540" y="1"/>
                    <a:pt x="2473" y="235"/>
                    <a:pt x="2473" y="235"/>
                  </a:cubicBezTo>
                  <a:lnTo>
                    <a:pt x="1" y="252"/>
                  </a:lnTo>
                  <a:lnTo>
                    <a:pt x="1" y="302"/>
                  </a:lnTo>
                  <a:cubicBezTo>
                    <a:pt x="332" y="325"/>
                    <a:pt x="812" y="336"/>
                    <a:pt x="1297" y="336"/>
                  </a:cubicBezTo>
                  <a:cubicBezTo>
                    <a:pt x="2182" y="336"/>
                    <a:pt x="3082" y="300"/>
                    <a:pt x="3125" y="235"/>
                  </a:cubicBezTo>
                  <a:cubicBezTo>
                    <a:pt x="3192" y="151"/>
                    <a:pt x="2641" y="1"/>
                    <a:pt x="2641"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53;p60">
              <a:extLst>
                <a:ext uri="{FF2B5EF4-FFF2-40B4-BE49-F238E27FC236}">
                  <a16:creationId xmlns:a16="http://schemas.microsoft.com/office/drawing/2014/main" id="{8F369E9B-10DA-4C42-A960-A2770AABC06D}"/>
                </a:ext>
              </a:extLst>
            </p:cNvPr>
            <p:cNvSpPr/>
            <p:nvPr/>
          </p:nvSpPr>
          <p:spPr>
            <a:xfrm>
              <a:off x="7072823" y="4435558"/>
              <a:ext cx="95894" cy="2404"/>
            </a:xfrm>
            <a:custGeom>
              <a:avLst/>
              <a:gdLst/>
              <a:ahLst/>
              <a:cxnLst/>
              <a:rect l="l" t="t" r="r" b="b"/>
              <a:pathLst>
                <a:path w="2992" h="75" extrusionOk="0">
                  <a:moveTo>
                    <a:pt x="2908" y="0"/>
                  </a:moveTo>
                  <a:lnTo>
                    <a:pt x="2574" y="17"/>
                  </a:lnTo>
                  <a:cubicBezTo>
                    <a:pt x="2290" y="34"/>
                    <a:pt x="1889" y="34"/>
                    <a:pt x="1454" y="51"/>
                  </a:cubicBezTo>
                  <a:lnTo>
                    <a:pt x="1" y="51"/>
                  </a:lnTo>
                  <a:lnTo>
                    <a:pt x="335" y="67"/>
                  </a:lnTo>
                  <a:cubicBezTo>
                    <a:pt x="524" y="67"/>
                    <a:pt x="766" y="75"/>
                    <a:pt x="1034" y="75"/>
                  </a:cubicBezTo>
                  <a:cubicBezTo>
                    <a:pt x="1169" y="75"/>
                    <a:pt x="1310" y="73"/>
                    <a:pt x="1454" y="67"/>
                  </a:cubicBezTo>
                  <a:cubicBezTo>
                    <a:pt x="1889" y="67"/>
                    <a:pt x="2290" y="51"/>
                    <a:pt x="2574" y="34"/>
                  </a:cubicBezTo>
                  <a:lnTo>
                    <a:pt x="2908" y="17"/>
                  </a:lnTo>
                  <a:lnTo>
                    <a:pt x="29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54;p60">
              <a:extLst>
                <a:ext uri="{FF2B5EF4-FFF2-40B4-BE49-F238E27FC236}">
                  <a16:creationId xmlns:a16="http://schemas.microsoft.com/office/drawing/2014/main" id="{4B4C50ED-8D5A-49AE-8CFD-95ACD71079D0}"/>
                </a:ext>
              </a:extLst>
            </p:cNvPr>
            <p:cNvSpPr/>
            <p:nvPr/>
          </p:nvSpPr>
          <p:spPr>
            <a:xfrm>
              <a:off x="7148878" y="4428058"/>
              <a:ext cx="5929" cy="9679"/>
            </a:xfrm>
            <a:custGeom>
              <a:avLst/>
              <a:gdLst/>
              <a:ahLst/>
              <a:cxnLst/>
              <a:rect l="l" t="t" r="r" b="b"/>
              <a:pathLst>
                <a:path w="185" h="302" extrusionOk="0">
                  <a:moveTo>
                    <a:pt x="184" y="0"/>
                  </a:moveTo>
                  <a:lnTo>
                    <a:pt x="184" y="0"/>
                  </a:lnTo>
                  <a:cubicBezTo>
                    <a:pt x="67" y="51"/>
                    <a:pt x="0" y="168"/>
                    <a:pt x="0" y="301"/>
                  </a:cubicBezTo>
                  <a:cubicBezTo>
                    <a:pt x="17" y="234"/>
                    <a:pt x="34" y="184"/>
                    <a:pt x="67" y="134"/>
                  </a:cubicBezTo>
                  <a:cubicBezTo>
                    <a:pt x="101" y="84"/>
                    <a:pt x="134" y="51"/>
                    <a:pt x="1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55;p60">
              <a:extLst>
                <a:ext uri="{FF2B5EF4-FFF2-40B4-BE49-F238E27FC236}">
                  <a16:creationId xmlns:a16="http://schemas.microsoft.com/office/drawing/2014/main" id="{EDFB1B9B-B1D6-455E-945B-96375C1424C4}"/>
                </a:ext>
              </a:extLst>
            </p:cNvPr>
            <p:cNvSpPr/>
            <p:nvPr/>
          </p:nvSpPr>
          <p:spPr>
            <a:xfrm>
              <a:off x="7131218" y="4423764"/>
              <a:ext cx="3237" cy="5384"/>
            </a:xfrm>
            <a:custGeom>
              <a:avLst/>
              <a:gdLst/>
              <a:ahLst/>
              <a:cxnLst/>
              <a:rect l="l" t="t" r="r" b="b"/>
              <a:pathLst>
                <a:path w="101" h="168" extrusionOk="0">
                  <a:moveTo>
                    <a:pt x="100" y="1"/>
                  </a:moveTo>
                  <a:cubicBezTo>
                    <a:pt x="100" y="1"/>
                    <a:pt x="67" y="34"/>
                    <a:pt x="50" y="84"/>
                  </a:cubicBezTo>
                  <a:cubicBezTo>
                    <a:pt x="17" y="118"/>
                    <a:pt x="0" y="151"/>
                    <a:pt x="0" y="168"/>
                  </a:cubicBezTo>
                  <a:cubicBezTo>
                    <a:pt x="17" y="168"/>
                    <a:pt x="33" y="134"/>
                    <a:pt x="67" y="84"/>
                  </a:cubicBezTo>
                  <a:cubicBezTo>
                    <a:pt x="84" y="51"/>
                    <a:pt x="100" y="1"/>
                    <a:pt x="1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56;p60">
              <a:extLst>
                <a:ext uri="{FF2B5EF4-FFF2-40B4-BE49-F238E27FC236}">
                  <a16:creationId xmlns:a16="http://schemas.microsoft.com/office/drawing/2014/main" id="{ED7B118C-53A4-4B3A-A011-5F6ECDD7024D}"/>
                </a:ext>
              </a:extLst>
            </p:cNvPr>
            <p:cNvSpPr/>
            <p:nvPr/>
          </p:nvSpPr>
          <p:spPr>
            <a:xfrm>
              <a:off x="7126379" y="4423091"/>
              <a:ext cx="3782" cy="3397"/>
            </a:xfrm>
            <a:custGeom>
              <a:avLst/>
              <a:gdLst/>
              <a:ahLst/>
              <a:cxnLst/>
              <a:rect l="l" t="t" r="r" b="b"/>
              <a:pathLst>
                <a:path w="118" h="106" extrusionOk="0">
                  <a:moveTo>
                    <a:pt x="114" y="1"/>
                  </a:moveTo>
                  <a:cubicBezTo>
                    <a:pt x="105" y="1"/>
                    <a:pt x="78" y="25"/>
                    <a:pt x="51" y="39"/>
                  </a:cubicBezTo>
                  <a:cubicBezTo>
                    <a:pt x="17" y="72"/>
                    <a:pt x="1" y="105"/>
                    <a:pt x="1" y="105"/>
                  </a:cubicBezTo>
                  <a:cubicBezTo>
                    <a:pt x="1" y="105"/>
                    <a:pt x="34" y="89"/>
                    <a:pt x="68" y="55"/>
                  </a:cubicBezTo>
                  <a:cubicBezTo>
                    <a:pt x="101" y="22"/>
                    <a:pt x="118" y="5"/>
                    <a:pt x="118" y="5"/>
                  </a:cubicBezTo>
                  <a:cubicBezTo>
                    <a:pt x="118" y="2"/>
                    <a:pt x="116"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57;p60">
              <a:extLst>
                <a:ext uri="{FF2B5EF4-FFF2-40B4-BE49-F238E27FC236}">
                  <a16:creationId xmlns:a16="http://schemas.microsoft.com/office/drawing/2014/main" id="{44BA2D99-4556-43CF-B2F7-50F439B2697E}"/>
                </a:ext>
              </a:extLst>
            </p:cNvPr>
            <p:cNvSpPr/>
            <p:nvPr/>
          </p:nvSpPr>
          <p:spPr>
            <a:xfrm>
              <a:off x="7123174" y="4420559"/>
              <a:ext cx="6442" cy="577"/>
            </a:xfrm>
            <a:custGeom>
              <a:avLst/>
              <a:gdLst/>
              <a:ahLst/>
              <a:cxnLst/>
              <a:rect l="l" t="t" r="r" b="b"/>
              <a:pathLst>
                <a:path w="201" h="18" extrusionOk="0">
                  <a:moveTo>
                    <a:pt x="0" y="1"/>
                  </a:moveTo>
                  <a:lnTo>
                    <a:pt x="0" y="17"/>
                  </a:lnTo>
                  <a:lnTo>
                    <a:pt x="101" y="17"/>
                  </a:lnTo>
                  <a:cubicBezTo>
                    <a:pt x="134" y="17"/>
                    <a:pt x="168" y="17"/>
                    <a:pt x="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58;p60">
              <a:extLst>
                <a:ext uri="{FF2B5EF4-FFF2-40B4-BE49-F238E27FC236}">
                  <a16:creationId xmlns:a16="http://schemas.microsoft.com/office/drawing/2014/main" id="{D305F1F7-060B-4FA4-8775-CBBC2D3E90FE}"/>
                </a:ext>
              </a:extLst>
            </p:cNvPr>
            <p:cNvSpPr/>
            <p:nvPr/>
          </p:nvSpPr>
          <p:spPr>
            <a:xfrm>
              <a:off x="7122116" y="4416809"/>
              <a:ext cx="6987" cy="1154"/>
            </a:xfrm>
            <a:custGeom>
              <a:avLst/>
              <a:gdLst/>
              <a:ahLst/>
              <a:cxnLst/>
              <a:rect l="l" t="t" r="r" b="b"/>
              <a:pathLst>
                <a:path w="218" h="36" extrusionOk="0">
                  <a:moveTo>
                    <a:pt x="0" y="1"/>
                  </a:moveTo>
                  <a:cubicBezTo>
                    <a:pt x="41" y="21"/>
                    <a:pt x="89" y="36"/>
                    <a:pt x="135" y="36"/>
                  </a:cubicBezTo>
                  <a:cubicBezTo>
                    <a:pt x="164" y="36"/>
                    <a:pt x="192" y="30"/>
                    <a:pt x="217" y="17"/>
                  </a:cubicBezTo>
                  <a:cubicBezTo>
                    <a:pt x="195" y="17"/>
                    <a:pt x="173" y="10"/>
                    <a:pt x="150" y="10"/>
                  </a:cubicBezTo>
                  <a:cubicBezTo>
                    <a:pt x="139" y="10"/>
                    <a:pt x="128" y="12"/>
                    <a:pt x="117" y="17"/>
                  </a:cubicBezTo>
                  <a:cubicBezTo>
                    <a:pt x="84" y="1"/>
                    <a:pt x="33"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59;p60">
              <a:extLst>
                <a:ext uri="{FF2B5EF4-FFF2-40B4-BE49-F238E27FC236}">
                  <a16:creationId xmlns:a16="http://schemas.microsoft.com/office/drawing/2014/main" id="{F99B3CE0-9F2B-4F88-8B88-A1F4DC1B8C50}"/>
                </a:ext>
              </a:extLst>
            </p:cNvPr>
            <p:cNvSpPr/>
            <p:nvPr/>
          </p:nvSpPr>
          <p:spPr>
            <a:xfrm>
              <a:off x="7133334" y="4418187"/>
              <a:ext cx="11282" cy="6698"/>
            </a:xfrm>
            <a:custGeom>
              <a:avLst/>
              <a:gdLst/>
              <a:ahLst/>
              <a:cxnLst/>
              <a:rect l="l" t="t" r="r" b="b"/>
              <a:pathLst>
                <a:path w="352" h="209" extrusionOk="0">
                  <a:moveTo>
                    <a:pt x="212" y="17"/>
                  </a:moveTo>
                  <a:cubicBezTo>
                    <a:pt x="247" y="17"/>
                    <a:pt x="283" y="29"/>
                    <a:pt x="318" y="41"/>
                  </a:cubicBezTo>
                  <a:cubicBezTo>
                    <a:pt x="335" y="58"/>
                    <a:pt x="318" y="75"/>
                    <a:pt x="302" y="91"/>
                  </a:cubicBezTo>
                  <a:cubicBezTo>
                    <a:pt x="285" y="108"/>
                    <a:pt x="268" y="108"/>
                    <a:pt x="235" y="125"/>
                  </a:cubicBezTo>
                  <a:cubicBezTo>
                    <a:pt x="201" y="141"/>
                    <a:pt x="151" y="141"/>
                    <a:pt x="118" y="158"/>
                  </a:cubicBezTo>
                  <a:cubicBezTo>
                    <a:pt x="82" y="167"/>
                    <a:pt x="51" y="171"/>
                    <a:pt x="30" y="173"/>
                  </a:cubicBezTo>
                  <a:lnTo>
                    <a:pt x="30" y="173"/>
                  </a:lnTo>
                  <a:cubicBezTo>
                    <a:pt x="43" y="142"/>
                    <a:pt x="55" y="120"/>
                    <a:pt x="68" y="108"/>
                  </a:cubicBezTo>
                  <a:cubicBezTo>
                    <a:pt x="101" y="75"/>
                    <a:pt x="135" y="41"/>
                    <a:pt x="168" y="24"/>
                  </a:cubicBezTo>
                  <a:cubicBezTo>
                    <a:pt x="183" y="20"/>
                    <a:pt x="197" y="17"/>
                    <a:pt x="212" y="17"/>
                  </a:cubicBezTo>
                  <a:close/>
                  <a:moveTo>
                    <a:pt x="236" y="1"/>
                  </a:moveTo>
                  <a:cubicBezTo>
                    <a:pt x="165" y="1"/>
                    <a:pt x="96" y="34"/>
                    <a:pt x="51" y="91"/>
                  </a:cubicBezTo>
                  <a:cubicBezTo>
                    <a:pt x="34" y="108"/>
                    <a:pt x="34" y="141"/>
                    <a:pt x="18" y="174"/>
                  </a:cubicBezTo>
                  <a:lnTo>
                    <a:pt x="18" y="174"/>
                  </a:lnTo>
                  <a:cubicBezTo>
                    <a:pt x="7" y="175"/>
                    <a:pt x="1" y="175"/>
                    <a:pt x="1" y="175"/>
                  </a:cubicBezTo>
                  <a:lnTo>
                    <a:pt x="18" y="175"/>
                  </a:lnTo>
                  <a:cubicBezTo>
                    <a:pt x="18" y="192"/>
                    <a:pt x="18" y="208"/>
                    <a:pt x="18" y="208"/>
                  </a:cubicBezTo>
                  <a:cubicBezTo>
                    <a:pt x="22" y="196"/>
                    <a:pt x="26" y="185"/>
                    <a:pt x="30" y="175"/>
                  </a:cubicBezTo>
                  <a:lnTo>
                    <a:pt x="118" y="175"/>
                  </a:lnTo>
                  <a:cubicBezTo>
                    <a:pt x="168" y="158"/>
                    <a:pt x="201" y="158"/>
                    <a:pt x="252" y="141"/>
                  </a:cubicBezTo>
                  <a:cubicBezTo>
                    <a:pt x="268" y="125"/>
                    <a:pt x="302" y="125"/>
                    <a:pt x="318" y="108"/>
                  </a:cubicBezTo>
                  <a:cubicBezTo>
                    <a:pt x="335" y="91"/>
                    <a:pt x="335" y="91"/>
                    <a:pt x="352" y="75"/>
                  </a:cubicBezTo>
                  <a:cubicBezTo>
                    <a:pt x="352" y="58"/>
                    <a:pt x="335" y="41"/>
                    <a:pt x="335" y="24"/>
                  </a:cubicBezTo>
                  <a:cubicBezTo>
                    <a:pt x="303" y="8"/>
                    <a:pt x="269" y="1"/>
                    <a:pt x="2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60;p60">
              <a:extLst>
                <a:ext uri="{FF2B5EF4-FFF2-40B4-BE49-F238E27FC236}">
                  <a16:creationId xmlns:a16="http://schemas.microsoft.com/office/drawing/2014/main" id="{9B0ACF9E-787B-4AAA-BAF3-2E37E2146C17}"/>
                </a:ext>
              </a:extLst>
            </p:cNvPr>
            <p:cNvSpPr/>
            <p:nvPr/>
          </p:nvSpPr>
          <p:spPr>
            <a:xfrm>
              <a:off x="7129071" y="4416264"/>
              <a:ext cx="5929" cy="7532"/>
            </a:xfrm>
            <a:custGeom>
              <a:avLst/>
              <a:gdLst/>
              <a:ahLst/>
              <a:cxnLst/>
              <a:rect l="l" t="t" r="r" b="b"/>
              <a:pathLst>
                <a:path w="185" h="235" extrusionOk="0">
                  <a:moveTo>
                    <a:pt x="34" y="1"/>
                  </a:moveTo>
                  <a:cubicBezTo>
                    <a:pt x="17" y="18"/>
                    <a:pt x="0" y="34"/>
                    <a:pt x="0" y="68"/>
                  </a:cubicBezTo>
                  <a:cubicBezTo>
                    <a:pt x="0" y="84"/>
                    <a:pt x="17" y="101"/>
                    <a:pt x="34" y="118"/>
                  </a:cubicBezTo>
                  <a:cubicBezTo>
                    <a:pt x="50" y="135"/>
                    <a:pt x="67" y="168"/>
                    <a:pt x="84" y="185"/>
                  </a:cubicBezTo>
                  <a:cubicBezTo>
                    <a:pt x="100" y="201"/>
                    <a:pt x="134" y="218"/>
                    <a:pt x="151" y="235"/>
                  </a:cubicBezTo>
                  <a:cubicBezTo>
                    <a:pt x="151" y="235"/>
                    <a:pt x="134" y="218"/>
                    <a:pt x="100" y="168"/>
                  </a:cubicBezTo>
                  <a:cubicBezTo>
                    <a:pt x="84" y="151"/>
                    <a:pt x="50" y="135"/>
                    <a:pt x="50" y="101"/>
                  </a:cubicBezTo>
                  <a:cubicBezTo>
                    <a:pt x="34" y="84"/>
                    <a:pt x="17" y="34"/>
                    <a:pt x="50" y="34"/>
                  </a:cubicBezTo>
                  <a:cubicBezTo>
                    <a:pt x="53" y="31"/>
                    <a:pt x="57" y="30"/>
                    <a:pt x="61" y="30"/>
                  </a:cubicBezTo>
                  <a:cubicBezTo>
                    <a:pt x="79" y="30"/>
                    <a:pt x="104" y="57"/>
                    <a:pt x="117" y="84"/>
                  </a:cubicBezTo>
                  <a:cubicBezTo>
                    <a:pt x="134" y="101"/>
                    <a:pt x="151" y="135"/>
                    <a:pt x="167" y="151"/>
                  </a:cubicBezTo>
                  <a:cubicBezTo>
                    <a:pt x="167" y="118"/>
                    <a:pt x="167" y="84"/>
                    <a:pt x="134" y="68"/>
                  </a:cubicBezTo>
                  <a:cubicBezTo>
                    <a:pt x="117" y="34"/>
                    <a:pt x="84" y="1"/>
                    <a:pt x="34" y="1"/>
                  </a:cubicBezTo>
                  <a:close/>
                  <a:moveTo>
                    <a:pt x="167" y="151"/>
                  </a:moveTo>
                  <a:cubicBezTo>
                    <a:pt x="167" y="185"/>
                    <a:pt x="167" y="201"/>
                    <a:pt x="167" y="235"/>
                  </a:cubicBezTo>
                  <a:cubicBezTo>
                    <a:pt x="184" y="218"/>
                    <a:pt x="184" y="185"/>
                    <a:pt x="167" y="15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61;p60">
              <a:extLst>
                <a:ext uri="{FF2B5EF4-FFF2-40B4-BE49-F238E27FC236}">
                  <a16:creationId xmlns:a16="http://schemas.microsoft.com/office/drawing/2014/main" id="{F190806E-D727-4D13-A873-37B78D673917}"/>
                </a:ext>
              </a:extLst>
            </p:cNvPr>
            <p:cNvSpPr/>
            <p:nvPr/>
          </p:nvSpPr>
          <p:spPr>
            <a:xfrm>
              <a:off x="7069618" y="4420559"/>
              <a:ext cx="21441" cy="16634"/>
            </a:xfrm>
            <a:custGeom>
              <a:avLst/>
              <a:gdLst/>
              <a:ahLst/>
              <a:cxnLst/>
              <a:rect l="l" t="t" r="r" b="b"/>
              <a:pathLst>
                <a:path w="669" h="519" extrusionOk="0">
                  <a:moveTo>
                    <a:pt x="1" y="1"/>
                  </a:moveTo>
                  <a:cubicBezTo>
                    <a:pt x="1" y="9"/>
                    <a:pt x="13" y="9"/>
                    <a:pt x="36" y="9"/>
                  </a:cubicBezTo>
                  <a:cubicBezTo>
                    <a:pt x="59" y="9"/>
                    <a:pt x="92" y="9"/>
                    <a:pt x="134" y="17"/>
                  </a:cubicBezTo>
                  <a:cubicBezTo>
                    <a:pt x="368" y="34"/>
                    <a:pt x="552" y="184"/>
                    <a:pt x="636" y="385"/>
                  </a:cubicBezTo>
                  <a:cubicBezTo>
                    <a:pt x="669" y="468"/>
                    <a:pt x="669" y="519"/>
                    <a:pt x="669" y="519"/>
                  </a:cubicBezTo>
                  <a:cubicBezTo>
                    <a:pt x="669" y="519"/>
                    <a:pt x="669" y="502"/>
                    <a:pt x="669" y="485"/>
                  </a:cubicBezTo>
                  <a:cubicBezTo>
                    <a:pt x="669" y="452"/>
                    <a:pt x="652" y="418"/>
                    <a:pt x="652" y="385"/>
                  </a:cubicBezTo>
                  <a:cubicBezTo>
                    <a:pt x="569" y="168"/>
                    <a:pt x="368"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62;p60">
              <a:extLst>
                <a:ext uri="{FF2B5EF4-FFF2-40B4-BE49-F238E27FC236}">
                  <a16:creationId xmlns:a16="http://schemas.microsoft.com/office/drawing/2014/main" id="{DDEF099A-B580-41B3-A330-33801AD35B1E}"/>
                </a:ext>
              </a:extLst>
            </p:cNvPr>
            <p:cNvSpPr/>
            <p:nvPr/>
          </p:nvSpPr>
          <p:spPr>
            <a:xfrm>
              <a:off x="7074971" y="4395912"/>
              <a:ext cx="1122" cy="24679"/>
            </a:xfrm>
            <a:custGeom>
              <a:avLst/>
              <a:gdLst/>
              <a:ahLst/>
              <a:cxnLst/>
              <a:rect l="l" t="t" r="r" b="b"/>
              <a:pathLst>
                <a:path w="35" h="770" extrusionOk="0">
                  <a:moveTo>
                    <a:pt x="17" y="1"/>
                  </a:moveTo>
                  <a:cubicBezTo>
                    <a:pt x="1" y="252"/>
                    <a:pt x="1" y="502"/>
                    <a:pt x="17" y="770"/>
                  </a:cubicBezTo>
                  <a:cubicBezTo>
                    <a:pt x="34" y="502"/>
                    <a:pt x="34" y="252"/>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63;p60">
              <a:extLst>
                <a:ext uri="{FF2B5EF4-FFF2-40B4-BE49-F238E27FC236}">
                  <a16:creationId xmlns:a16="http://schemas.microsoft.com/office/drawing/2014/main" id="{12C5AE71-AE07-4F92-8511-0FD1463EF35D}"/>
                </a:ext>
              </a:extLst>
            </p:cNvPr>
            <p:cNvSpPr/>
            <p:nvPr/>
          </p:nvSpPr>
          <p:spPr>
            <a:xfrm>
              <a:off x="7098527" y="4431552"/>
              <a:ext cx="17724" cy="1058"/>
            </a:xfrm>
            <a:custGeom>
              <a:avLst/>
              <a:gdLst/>
              <a:ahLst/>
              <a:cxnLst/>
              <a:rect l="l" t="t" r="r" b="b"/>
              <a:pathLst>
                <a:path w="553" h="33" extrusionOk="0">
                  <a:moveTo>
                    <a:pt x="512" y="1"/>
                  </a:moveTo>
                  <a:cubicBezTo>
                    <a:pt x="461" y="1"/>
                    <a:pt x="368" y="8"/>
                    <a:pt x="268" y="8"/>
                  </a:cubicBezTo>
                  <a:lnTo>
                    <a:pt x="1" y="8"/>
                  </a:lnTo>
                  <a:cubicBezTo>
                    <a:pt x="60" y="20"/>
                    <a:pt x="127" y="32"/>
                    <a:pt x="191" y="32"/>
                  </a:cubicBezTo>
                  <a:cubicBezTo>
                    <a:pt x="218" y="32"/>
                    <a:pt x="244" y="30"/>
                    <a:pt x="268" y="25"/>
                  </a:cubicBezTo>
                  <a:cubicBezTo>
                    <a:pt x="368" y="25"/>
                    <a:pt x="452" y="25"/>
                    <a:pt x="552" y="8"/>
                  </a:cubicBezTo>
                  <a:cubicBezTo>
                    <a:pt x="552" y="3"/>
                    <a:pt x="537" y="1"/>
                    <a:pt x="5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64;p60">
              <a:extLst>
                <a:ext uri="{FF2B5EF4-FFF2-40B4-BE49-F238E27FC236}">
                  <a16:creationId xmlns:a16="http://schemas.microsoft.com/office/drawing/2014/main" id="{4A0415E9-E130-4FB7-A0CF-3ED66B8B3E4F}"/>
                </a:ext>
              </a:extLst>
            </p:cNvPr>
            <p:cNvSpPr/>
            <p:nvPr/>
          </p:nvSpPr>
          <p:spPr>
            <a:xfrm>
              <a:off x="7086765" y="4431808"/>
              <a:ext cx="2179" cy="3782"/>
            </a:xfrm>
            <a:custGeom>
              <a:avLst/>
              <a:gdLst/>
              <a:ahLst/>
              <a:cxnLst/>
              <a:rect l="l" t="t" r="r" b="b"/>
              <a:pathLst>
                <a:path w="68" h="118" extrusionOk="0">
                  <a:moveTo>
                    <a:pt x="0" y="0"/>
                  </a:moveTo>
                  <a:cubicBezTo>
                    <a:pt x="0" y="17"/>
                    <a:pt x="17" y="34"/>
                    <a:pt x="34" y="51"/>
                  </a:cubicBezTo>
                  <a:cubicBezTo>
                    <a:pt x="34" y="84"/>
                    <a:pt x="50" y="117"/>
                    <a:pt x="50" y="117"/>
                  </a:cubicBezTo>
                  <a:cubicBezTo>
                    <a:pt x="67" y="101"/>
                    <a:pt x="67" y="84"/>
                    <a:pt x="50" y="51"/>
                  </a:cubicBezTo>
                  <a:cubicBezTo>
                    <a:pt x="34" y="17"/>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65;p60">
              <a:extLst>
                <a:ext uri="{FF2B5EF4-FFF2-40B4-BE49-F238E27FC236}">
                  <a16:creationId xmlns:a16="http://schemas.microsoft.com/office/drawing/2014/main" id="{6F81C709-DE87-47F8-A02C-BE93583AFCFA}"/>
                </a:ext>
              </a:extLst>
            </p:cNvPr>
            <p:cNvSpPr/>
            <p:nvPr/>
          </p:nvSpPr>
          <p:spPr>
            <a:xfrm>
              <a:off x="7082470" y="4426456"/>
              <a:ext cx="2179" cy="2404"/>
            </a:xfrm>
            <a:custGeom>
              <a:avLst/>
              <a:gdLst/>
              <a:ahLst/>
              <a:cxnLst/>
              <a:rect l="l" t="t" r="r" b="b"/>
              <a:pathLst>
                <a:path w="68" h="75" extrusionOk="0">
                  <a:moveTo>
                    <a:pt x="1" y="0"/>
                  </a:moveTo>
                  <a:cubicBezTo>
                    <a:pt x="1" y="0"/>
                    <a:pt x="1" y="34"/>
                    <a:pt x="17" y="50"/>
                  </a:cubicBezTo>
                  <a:cubicBezTo>
                    <a:pt x="41" y="62"/>
                    <a:pt x="56" y="74"/>
                    <a:pt x="63" y="74"/>
                  </a:cubicBezTo>
                  <a:cubicBezTo>
                    <a:pt x="66" y="74"/>
                    <a:pt x="67" y="72"/>
                    <a:pt x="67" y="67"/>
                  </a:cubicBezTo>
                  <a:cubicBezTo>
                    <a:pt x="67" y="67"/>
                    <a:pt x="67" y="50"/>
                    <a:pt x="34" y="34"/>
                  </a:cubicBezTo>
                  <a:cubicBezTo>
                    <a:pt x="17" y="17"/>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66;p60">
              <a:extLst>
                <a:ext uri="{FF2B5EF4-FFF2-40B4-BE49-F238E27FC236}">
                  <a16:creationId xmlns:a16="http://schemas.microsoft.com/office/drawing/2014/main" id="{1E882DF5-A33C-4E23-88FF-293A3845B5D5}"/>
                </a:ext>
              </a:extLst>
            </p:cNvPr>
            <p:cNvSpPr/>
            <p:nvPr/>
          </p:nvSpPr>
          <p:spPr>
            <a:xfrm>
              <a:off x="7076060" y="4423764"/>
              <a:ext cx="3782" cy="1635"/>
            </a:xfrm>
            <a:custGeom>
              <a:avLst/>
              <a:gdLst/>
              <a:ahLst/>
              <a:cxnLst/>
              <a:rect l="l" t="t" r="r" b="b"/>
              <a:pathLst>
                <a:path w="118" h="51" extrusionOk="0">
                  <a:moveTo>
                    <a:pt x="67" y="1"/>
                  </a:moveTo>
                  <a:cubicBezTo>
                    <a:pt x="33" y="1"/>
                    <a:pt x="0" y="1"/>
                    <a:pt x="0" y="18"/>
                  </a:cubicBezTo>
                  <a:cubicBezTo>
                    <a:pt x="0" y="18"/>
                    <a:pt x="33" y="18"/>
                    <a:pt x="50" y="34"/>
                  </a:cubicBezTo>
                  <a:cubicBezTo>
                    <a:pt x="84" y="34"/>
                    <a:pt x="100" y="51"/>
                    <a:pt x="100" y="51"/>
                  </a:cubicBezTo>
                  <a:cubicBezTo>
                    <a:pt x="117" y="34"/>
                    <a:pt x="100" y="18"/>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67;p60">
              <a:extLst>
                <a:ext uri="{FF2B5EF4-FFF2-40B4-BE49-F238E27FC236}">
                  <a16:creationId xmlns:a16="http://schemas.microsoft.com/office/drawing/2014/main" id="{1C883D42-C56B-4728-861F-7305F74D9F9A}"/>
                </a:ext>
              </a:extLst>
            </p:cNvPr>
            <p:cNvSpPr/>
            <p:nvPr/>
          </p:nvSpPr>
          <p:spPr>
            <a:xfrm>
              <a:off x="7071221" y="4422834"/>
              <a:ext cx="2179" cy="961"/>
            </a:xfrm>
            <a:custGeom>
              <a:avLst/>
              <a:gdLst/>
              <a:ahLst/>
              <a:cxnLst/>
              <a:rect l="l" t="t" r="r" b="b"/>
              <a:pathLst>
                <a:path w="68" h="30" extrusionOk="0">
                  <a:moveTo>
                    <a:pt x="26" y="1"/>
                  </a:moveTo>
                  <a:cubicBezTo>
                    <a:pt x="22" y="1"/>
                    <a:pt x="17" y="5"/>
                    <a:pt x="17" y="13"/>
                  </a:cubicBezTo>
                  <a:cubicBezTo>
                    <a:pt x="1" y="13"/>
                    <a:pt x="17" y="13"/>
                    <a:pt x="34" y="30"/>
                  </a:cubicBezTo>
                  <a:lnTo>
                    <a:pt x="68" y="30"/>
                  </a:lnTo>
                  <a:cubicBezTo>
                    <a:pt x="68" y="13"/>
                    <a:pt x="51" y="13"/>
                    <a:pt x="34" y="13"/>
                  </a:cubicBezTo>
                  <a:cubicBezTo>
                    <a:pt x="34" y="5"/>
                    <a:pt x="30"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68;p60">
              <a:extLst>
                <a:ext uri="{FF2B5EF4-FFF2-40B4-BE49-F238E27FC236}">
                  <a16:creationId xmlns:a16="http://schemas.microsoft.com/office/drawing/2014/main" id="{FA3E98A1-5714-4A3F-97DC-178C4BA867D5}"/>
                </a:ext>
              </a:extLst>
            </p:cNvPr>
            <p:cNvSpPr/>
            <p:nvPr/>
          </p:nvSpPr>
          <p:spPr>
            <a:xfrm>
              <a:off x="6862928" y="4349888"/>
              <a:ext cx="83907" cy="99483"/>
            </a:xfrm>
            <a:custGeom>
              <a:avLst/>
              <a:gdLst/>
              <a:ahLst/>
              <a:cxnLst/>
              <a:rect l="l" t="t" r="r" b="b"/>
              <a:pathLst>
                <a:path w="2618" h="3104" extrusionOk="0">
                  <a:moveTo>
                    <a:pt x="936" y="0"/>
                  </a:moveTo>
                  <a:lnTo>
                    <a:pt x="0" y="1119"/>
                  </a:lnTo>
                  <a:lnTo>
                    <a:pt x="84" y="1186"/>
                  </a:lnTo>
                  <a:cubicBezTo>
                    <a:pt x="468" y="1537"/>
                    <a:pt x="2022" y="2941"/>
                    <a:pt x="2356" y="3091"/>
                  </a:cubicBezTo>
                  <a:cubicBezTo>
                    <a:pt x="2376" y="3099"/>
                    <a:pt x="2392" y="3103"/>
                    <a:pt x="2405" y="3103"/>
                  </a:cubicBezTo>
                  <a:cubicBezTo>
                    <a:pt x="2618" y="3103"/>
                    <a:pt x="1738" y="1955"/>
                    <a:pt x="1738" y="1955"/>
                  </a:cubicBezTo>
                  <a:lnTo>
                    <a:pt x="2373" y="1186"/>
                  </a:lnTo>
                  <a:lnTo>
                    <a:pt x="936"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69;p60">
              <a:extLst>
                <a:ext uri="{FF2B5EF4-FFF2-40B4-BE49-F238E27FC236}">
                  <a16:creationId xmlns:a16="http://schemas.microsoft.com/office/drawing/2014/main" id="{5BBB0F71-6A70-47BD-A083-8C3894F42748}"/>
                </a:ext>
              </a:extLst>
            </p:cNvPr>
            <p:cNvSpPr/>
            <p:nvPr/>
          </p:nvSpPr>
          <p:spPr>
            <a:xfrm>
              <a:off x="6863441" y="4371843"/>
              <a:ext cx="19839" cy="27339"/>
            </a:xfrm>
            <a:custGeom>
              <a:avLst/>
              <a:gdLst/>
              <a:ahLst/>
              <a:cxnLst/>
              <a:rect l="l" t="t" r="r" b="b"/>
              <a:pathLst>
                <a:path w="619" h="853" extrusionOk="0">
                  <a:moveTo>
                    <a:pt x="335" y="0"/>
                  </a:moveTo>
                  <a:lnTo>
                    <a:pt x="1" y="401"/>
                  </a:lnTo>
                  <a:lnTo>
                    <a:pt x="519" y="852"/>
                  </a:lnTo>
                  <a:cubicBezTo>
                    <a:pt x="602" y="702"/>
                    <a:pt x="619" y="551"/>
                    <a:pt x="586" y="384"/>
                  </a:cubicBezTo>
                  <a:cubicBezTo>
                    <a:pt x="552" y="234"/>
                    <a:pt x="469" y="100"/>
                    <a:pt x="335"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70;p60">
              <a:extLst>
                <a:ext uri="{FF2B5EF4-FFF2-40B4-BE49-F238E27FC236}">
                  <a16:creationId xmlns:a16="http://schemas.microsoft.com/office/drawing/2014/main" id="{F3D7BD34-FABD-49FC-9B37-A60DCC7DAFAD}"/>
                </a:ext>
              </a:extLst>
            </p:cNvPr>
            <p:cNvSpPr/>
            <p:nvPr/>
          </p:nvSpPr>
          <p:spPr>
            <a:xfrm>
              <a:off x="6862928" y="4384695"/>
              <a:ext cx="80894" cy="64837"/>
            </a:xfrm>
            <a:custGeom>
              <a:avLst/>
              <a:gdLst/>
              <a:ahLst/>
              <a:cxnLst/>
              <a:rect l="l" t="t" r="r" b="b"/>
              <a:pathLst>
                <a:path w="2524" h="2023" extrusionOk="0">
                  <a:moveTo>
                    <a:pt x="33" y="0"/>
                  </a:moveTo>
                  <a:lnTo>
                    <a:pt x="0" y="17"/>
                  </a:lnTo>
                  <a:cubicBezTo>
                    <a:pt x="660" y="677"/>
                    <a:pt x="2267" y="2022"/>
                    <a:pt x="2418" y="2022"/>
                  </a:cubicBezTo>
                  <a:cubicBezTo>
                    <a:pt x="2420" y="2022"/>
                    <a:pt x="2421" y="2022"/>
                    <a:pt x="2423" y="2022"/>
                  </a:cubicBezTo>
                  <a:cubicBezTo>
                    <a:pt x="2523" y="2005"/>
                    <a:pt x="2206" y="1521"/>
                    <a:pt x="2206" y="1521"/>
                  </a:cubicBezTo>
                  <a:cubicBezTo>
                    <a:pt x="2190" y="1508"/>
                    <a:pt x="2171" y="1503"/>
                    <a:pt x="2150" y="1503"/>
                  </a:cubicBezTo>
                  <a:cubicBezTo>
                    <a:pt x="2056" y="1503"/>
                    <a:pt x="1922" y="1604"/>
                    <a:pt x="1922" y="1604"/>
                  </a:cubicBezTo>
                  <a:lnTo>
                    <a:pt x="33"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71;p60">
              <a:extLst>
                <a:ext uri="{FF2B5EF4-FFF2-40B4-BE49-F238E27FC236}">
                  <a16:creationId xmlns:a16="http://schemas.microsoft.com/office/drawing/2014/main" id="{A35D0ED1-4F62-48C7-AD94-DEE43FA8641C}"/>
                </a:ext>
              </a:extLst>
            </p:cNvPr>
            <p:cNvSpPr/>
            <p:nvPr/>
          </p:nvSpPr>
          <p:spPr>
            <a:xfrm>
              <a:off x="6863441" y="4383605"/>
              <a:ext cx="77369" cy="64933"/>
            </a:xfrm>
            <a:custGeom>
              <a:avLst/>
              <a:gdLst/>
              <a:ahLst/>
              <a:cxnLst/>
              <a:rect l="l" t="t" r="r" b="b"/>
              <a:pathLst>
                <a:path w="2414" h="2026" extrusionOk="0">
                  <a:moveTo>
                    <a:pt x="1" y="1"/>
                  </a:moveTo>
                  <a:lnTo>
                    <a:pt x="1" y="17"/>
                  </a:lnTo>
                  <a:cubicBezTo>
                    <a:pt x="1" y="17"/>
                    <a:pt x="17" y="17"/>
                    <a:pt x="17" y="34"/>
                  </a:cubicBezTo>
                  <a:cubicBezTo>
                    <a:pt x="17" y="17"/>
                    <a:pt x="1" y="17"/>
                    <a:pt x="1" y="1"/>
                  </a:cubicBezTo>
                  <a:close/>
                  <a:moveTo>
                    <a:pt x="17" y="34"/>
                  </a:moveTo>
                  <a:lnTo>
                    <a:pt x="84" y="101"/>
                  </a:lnTo>
                  <a:lnTo>
                    <a:pt x="335" y="318"/>
                  </a:lnTo>
                  <a:cubicBezTo>
                    <a:pt x="552" y="519"/>
                    <a:pt x="853" y="769"/>
                    <a:pt x="1187" y="1053"/>
                  </a:cubicBezTo>
                  <a:cubicBezTo>
                    <a:pt x="1521" y="1337"/>
                    <a:pt x="1822" y="1588"/>
                    <a:pt x="2056" y="1755"/>
                  </a:cubicBezTo>
                  <a:lnTo>
                    <a:pt x="2323" y="1956"/>
                  </a:lnTo>
                  <a:lnTo>
                    <a:pt x="2056" y="1738"/>
                  </a:lnTo>
                  <a:cubicBezTo>
                    <a:pt x="1839" y="1571"/>
                    <a:pt x="1538" y="1321"/>
                    <a:pt x="1204" y="1037"/>
                  </a:cubicBezTo>
                  <a:cubicBezTo>
                    <a:pt x="870" y="753"/>
                    <a:pt x="569" y="502"/>
                    <a:pt x="352" y="318"/>
                  </a:cubicBezTo>
                  <a:lnTo>
                    <a:pt x="101" y="84"/>
                  </a:lnTo>
                  <a:lnTo>
                    <a:pt x="17" y="34"/>
                  </a:lnTo>
                  <a:close/>
                  <a:moveTo>
                    <a:pt x="2323" y="1956"/>
                  </a:moveTo>
                  <a:lnTo>
                    <a:pt x="2390" y="2022"/>
                  </a:lnTo>
                  <a:cubicBezTo>
                    <a:pt x="2390" y="2025"/>
                    <a:pt x="2391" y="2026"/>
                    <a:pt x="2392" y="2026"/>
                  </a:cubicBezTo>
                  <a:cubicBezTo>
                    <a:pt x="2398" y="2026"/>
                    <a:pt x="2414" y="2002"/>
                    <a:pt x="2411" y="2002"/>
                  </a:cubicBezTo>
                  <a:lnTo>
                    <a:pt x="2411" y="2002"/>
                  </a:lnTo>
                  <a:cubicBezTo>
                    <a:pt x="2411" y="2002"/>
                    <a:pt x="2409" y="2003"/>
                    <a:pt x="2407" y="2006"/>
                  </a:cubicBezTo>
                  <a:lnTo>
                    <a:pt x="2323" y="1956"/>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72;p60">
              <a:extLst>
                <a:ext uri="{FF2B5EF4-FFF2-40B4-BE49-F238E27FC236}">
                  <a16:creationId xmlns:a16="http://schemas.microsoft.com/office/drawing/2014/main" id="{A50D7495-1777-4CA6-8E6B-A558926BB967}"/>
                </a:ext>
              </a:extLst>
            </p:cNvPr>
            <p:cNvSpPr/>
            <p:nvPr/>
          </p:nvSpPr>
          <p:spPr>
            <a:xfrm>
              <a:off x="6923951" y="4432770"/>
              <a:ext cx="10769" cy="3878"/>
            </a:xfrm>
            <a:custGeom>
              <a:avLst/>
              <a:gdLst/>
              <a:ahLst/>
              <a:cxnLst/>
              <a:rect l="l" t="t" r="r" b="b"/>
              <a:pathLst>
                <a:path w="336" h="121" extrusionOk="0">
                  <a:moveTo>
                    <a:pt x="231" y="1"/>
                  </a:moveTo>
                  <a:cubicBezTo>
                    <a:pt x="141" y="1"/>
                    <a:pt x="62" y="47"/>
                    <a:pt x="1" y="121"/>
                  </a:cubicBezTo>
                  <a:cubicBezTo>
                    <a:pt x="88" y="63"/>
                    <a:pt x="188" y="17"/>
                    <a:pt x="289" y="17"/>
                  </a:cubicBezTo>
                  <a:cubicBezTo>
                    <a:pt x="304" y="17"/>
                    <a:pt x="320" y="18"/>
                    <a:pt x="335" y="21"/>
                  </a:cubicBezTo>
                  <a:cubicBezTo>
                    <a:pt x="299" y="7"/>
                    <a:pt x="265"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73;p60">
              <a:extLst>
                <a:ext uri="{FF2B5EF4-FFF2-40B4-BE49-F238E27FC236}">
                  <a16:creationId xmlns:a16="http://schemas.microsoft.com/office/drawing/2014/main" id="{6AF1FE85-907E-477D-B1B9-83A378A75C98}"/>
                </a:ext>
              </a:extLst>
            </p:cNvPr>
            <p:cNvSpPr/>
            <p:nvPr/>
          </p:nvSpPr>
          <p:spPr>
            <a:xfrm>
              <a:off x="6915938" y="4416809"/>
              <a:ext cx="5897" cy="1635"/>
            </a:xfrm>
            <a:custGeom>
              <a:avLst/>
              <a:gdLst/>
              <a:ahLst/>
              <a:cxnLst/>
              <a:rect l="l" t="t" r="r" b="b"/>
              <a:pathLst>
                <a:path w="184" h="51" extrusionOk="0">
                  <a:moveTo>
                    <a:pt x="184" y="1"/>
                  </a:moveTo>
                  <a:cubicBezTo>
                    <a:pt x="151" y="1"/>
                    <a:pt x="117" y="1"/>
                    <a:pt x="100" y="17"/>
                  </a:cubicBezTo>
                  <a:cubicBezTo>
                    <a:pt x="50" y="34"/>
                    <a:pt x="0" y="51"/>
                    <a:pt x="17" y="51"/>
                  </a:cubicBezTo>
                  <a:cubicBezTo>
                    <a:pt x="34" y="51"/>
                    <a:pt x="67" y="51"/>
                    <a:pt x="100" y="34"/>
                  </a:cubicBezTo>
                  <a:cubicBezTo>
                    <a:pt x="151" y="17"/>
                    <a:pt x="184" y="1"/>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74;p60">
              <a:extLst>
                <a:ext uri="{FF2B5EF4-FFF2-40B4-BE49-F238E27FC236}">
                  <a16:creationId xmlns:a16="http://schemas.microsoft.com/office/drawing/2014/main" id="{900BB1D8-2109-47A8-9C4C-85BFD7A109CF}"/>
                </a:ext>
              </a:extLst>
            </p:cNvPr>
            <p:cNvSpPr/>
            <p:nvPr/>
          </p:nvSpPr>
          <p:spPr>
            <a:xfrm>
              <a:off x="6914336" y="4413059"/>
              <a:ext cx="4840" cy="577"/>
            </a:xfrm>
            <a:custGeom>
              <a:avLst/>
              <a:gdLst/>
              <a:ahLst/>
              <a:cxnLst/>
              <a:rect l="l" t="t" r="r" b="b"/>
              <a:pathLst>
                <a:path w="151" h="18" extrusionOk="0">
                  <a:moveTo>
                    <a:pt x="67" y="1"/>
                  </a:moveTo>
                  <a:cubicBezTo>
                    <a:pt x="34" y="1"/>
                    <a:pt x="0" y="1"/>
                    <a:pt x="0" y="17"/>
                  </a:cubicBezTo>
                  <a:lnTo>
                    <a:pt x="67" y="17"/>
                  </a:lnTo>
                  <a:cubicBezTo>
                    <a:pt x="117" y="17"/>
                    <a:pt x="150" y="17"/>
                    <a:pt x="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75;p60">
              <a:extLst>
                <a:ext uri="{FF2B5EF4-FFF2-40B4-BE49-F238E27FC236}">
                  <a16:creationId xmlns:a16="http://schemas.microsoft.com/office/drawing/2014/main" id="{64BB6B1D-60A8-4938-BEB5-CF920611D847}"/>
                </a:ext>
              </a:extLst>
            </p:cNvPr>
            <p:cNvSpPr/>
            <p:nvPr/>
          </p:nvSpPr>
          <p:spPr>
            <a:xfrm>
              <a:off x="6915394" y="4407162"/>
              <a:ext cx="4840" cy="4327"/>
            </a:xfrm>
            <a:custGeom>
              <a:avLst/>
              <a:gdLst/>
              <a:ahLst/>
              <a:cxnLst/>
              <a:rect l="l" t="t" r="r" b="b"/>
              <a:pathLst>
                <a:path w="151" h="135" extrusionOk="0">
                  <a:moveTo>
                    <a:pt x="1" y="1"/>
                  </a:moveTo>
                  <a:lnTo>
                    <a:pt x="1" y="1"/>
                  </a:lnTo>
                  <a:cubicBezTo>
                    <a:pt x="1" y="1"/>
                    <a:pt x="34" y="34"/>
                    <a:pt x="67" y="68"/>
                  </a:cubicBezTo>
                  <a:cubicBezTo>
                    <a:pt x="117" y="101"/>
                    <a:pt x="151" y="134"/>
                    <a:pt x="151" y="134"/>
                  </a:cubicBezTo>
                  <a:cubicBezTo>
                    <a:pt x="151" y="118"/>
                    <a:pt x="117" y="84"/>
                    <a:pt x="84" y="51"/>
                  </a:cubicBezTo>
                  <a:cubicBezTo>
                    <a:pt x="51" y="18"/>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76;p60">
              <a:extLst>
                <a:ext uri="{FF2B5EF4-FFF2-40B4-BE49-F238E27FC236}">
                  <a16:creationId xmlns:a16="http://schemas.microsoft.com/office/drawing/2014/main" id="{094DD841-A2DF-4AE3-ABB3-929EA7C6F4C6}"/>
                </a:ext>
              </a:extLst>
            </p:cNvPr>
            <p:cNvSpPr/>
            <p:nvPr/>
          </p:nvSpPr>
          <p:spPr>
            <a:xfrm>
              <a:off x="6916996" y="4403412"/>
              <a:ext cx="5384" cy="4872"/>
            </a:xfrm>
            <a:custGeom>
              <a:avLst/>
              <a:gdLst/>
              <a:ahLst/>
              <a:cxnLst/>
              <a:rect l="l" t="t" r="r" b="b"/>
              <a:pathLst>
                <a:path w="168" h="152" extrusionOk="0">
                  <a:moveTo>
                    <a:pt x="1" y="1"/>
                  </a:moveTo>
                  <a:cubicBezTo>
                    <a:pt x="34" y="68"/>
                    <a:pt x="101" y="135"/>
                    <a:pt x="168" y="151"/>
                  </a:cubicBezTo>
                  <a:cubicBezTo>
                    <a:pt x="168" y="151"/>
                    <a:pt x="134" y="118"/>
                    <a:pt x="84" y="84"/>
                  </a:cubicBezTo>
                  <a:cubicBezTo>
                    <a:pt x="34" y="34"/>
                    <a:pt x="1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77;p60">
              <a:extLst>
                <a:ext uri="{FF2B5EF4-FFF2-40B4-BE49-F238E27FC236}">
                  <a16:creationId xmlns:a16="http://schemas.microsoft.com/office/drawing/2014/main" id="{FEB00673-98E5-44C8-BE4B-D66FEE69AA30}"/>
                </a:ext>
              </a:extLst>
            </p:cNvPr>
            <p:cNvSpPr/>
            <p:nvPr/>
          </p:nvSpPr>
          <p:spPr>
            <a:xfrm>
              <a:off x="6920746" y="4414886"/>
              <a:ext cx="11826" cy="6250"/>
            </a:xfrm>
            <a:custGeom>
              <a:avLst/>
              <a:gdLst/>
              <a:ahLst/>
              <a:cxnLst/>
              <a:rect l="l" t="t" r="r" b="b"/>
              <a:pathLst>
                <a:path w="369" h="195" extrusionOk="0">
                  <a:moveTo>
                    <a:pt x="150" y="20"/>
                  </a:moveTo>
                  <a:cubicBezTo>
                    <a:pt x="179" y="20"/>
                    <a:pt x="211" y="32"/>
                    <a:pt x="235" y="44"/>
                  </a:cubicBezTo>
                  <a:cubicBezTo>
                    <a:pt x="285" y="61"/>
                    <a:pt x="318" y="94"/>
                    <a:pt x="335" y="127"/>
                  </a:cubicBezTo>
                  <a:cubicBezTo>
                    <a:pt x="335" y="152"/>
                    <a:pt x="326" y="167"/>
                    <a:pt x="314" y="167"/>
                  </a:cubicBezTo>
                  <a:cubicBezTo>
                    <a:pt x="310" y="167"/>
                    <a:pt x="306" y="165"/>
                    <a:pt x="301" y="161"/>
                  </a:cubicBezTo>
                  <a:cubicBezTo>
                    <a:pt x="268" y="161"/>
                    <a:pt x="251" y="161"/>
                    <a:pt x="235" y="144"/>
                  </a:cubicBezTo>
                  <a:cubicBezTo>
                    <a:pt x="184" y="127"/>
                    <a:pt x="151" y="111"/>
                    <a:pt x="118" y="94"/>
                  </a:cubicBezTo>
                  <a:cubicBezTo>
                    <a:pt x="80" y="75"/>
                    <a:pt x="53" y="57"/>
                    <a:pt x="37" y="44"/>
                  </a:cubicBezTo>
                  <a:lnTo>
                    <a:pt x="37" y="44"/>
                  </a:lnTo>
                  <a:cubicBezTo>
                    <a:pt x="60" y="34"/>
                    <a:pt x="85" y="27"/>
                    <a:pt x="118" y="27"/>
                  </a:cubicBezTo>
                  <a:cubicBezTo>
                    <a:pt x="127" y="22"/>
                    <a:pt x="139" y="20"/>
                    <a:pt x="150" y="20"/>
                  </a:cubicBezTo>
                  <a:close/>
                  <a:moveTo>
                    <a:pt x="171" y="0"/>
                  </a:moveTo>
                  <a:cubicBezTo>
                    <a:pt x="149" y="0"/>
                    <a:pt x="125" y="3"/>
                    <a:pt x="101" y="10"/>
                  </a:cubicBezTo>
                  <a:cubicBezTo>
                    <a:pt x="85" y="10"/>
                    <a:pt x="52" y="26"/>
                    <a:pt x="35" y="43"/>
                  </a:cubicBezTo>
                  <a:lnTo>
                    <a:pt x="35" y="43"/>
                  </a:lnTo>
                  <a:cubicBezTo>
                    <a:pt x="23" y="33"/>
                    <a:pt x="17" y="27"/>
                    <a:pt x="17" y="27"/>
                  </a:cubicBezTo>
                  <a:lnTo>
                    <a:pt x="17" y="27"/>
                  </a:lnTo>
                  <a:cubicBezTo>
                    <a:pt x="21" y="34"/>
                    <a:pt x="25" y="40"/>
                    <a:pt x="29" y="47"/>
                  </a:cubicBezTo>
                  <a:lnTo>
                    <a:pt x="29" y="47"/>
                  </a:lnTo>
                  <a:cubicBezTo>
                    <a:pt x="30" y="46"/>
                    <a:pt x="31" y="46"/>
                    <a:pt x="32" y="45"/>
                  </a:cubicBezTo>
                  <a:lnTo>
                    <a:pt x="32" y="45"/>
                  </a:lnTo>
                  <a:cubicBezTo>
                    <a:pt x="31" y="46"/>
                    <a:pt x="31" y="47"/>
                    <a:pt x="30" y="48"/>
                  </a:cubicBezTo>
                  <a:lnTo>
                    <a:pt x="30" y="48"/>
                  </a:lnTo>
                  <a:cubicBezTo>
                    <a:pt x="29" y="48"/>
                    <a:pt x="29" y="47"/>
                    <a:pt x="29" y="47"/>
                  </a:cubicBezTo>
                  <a:lnTo>
                    <a:pt x="29" y="47"/>
                  </a:lnTo>
                  <a:cubicBezTo>
                    <a:pt x="19" y="51"/>
                    <a:pt x="10" y="56"/>
                    <a:pt x="1" y="61"/>
                  </a:cubicBezTo>
                  <a:cubicBezTo>
                    <a:pt x="1" y="61"/>
                    <a:pt x="15" y="61"/>
                    <a:pt x="30" y="48"/>
                  </a:cubicBezTo>
                  <a:lnTo>
                    <a:pt x="30" y="48"/>
                  </a:lnTo>
                  <a:cubicBezTo>
                    <a:pt x="48" y="74"/>
                    <a:pt x="74" y="97"/>
                    <a:pt x="101" y="111"/>
                  </a:cubicBezTo>
                  <a:cubicBezTo>
                    <a:pt x="134" y="127"/>
                    <a:pt x="184" y="144"/>
                    <a:pt x="218" y="161"/>
                  </a:cubicBezTo>
                  <a:cubicBezTo>
                    <a:pt x="251" y="178"/>
                    <a:pt x="268" y="178"/>
                    <a:pt x="301" y="194"/>
                  </a:cubicBezTo>
                  <a:cubicBezTo>
                    <a:pt x="318" y="194"/>
                    <a:pt x="335" y="194"/>
                    <a:pt x="351" y="178"/>
                  </a:cubicBezTo>
                  <a:cubicBezTo>
                    <a:pt x="351" y="161"/>
                    <a:pt x="368" y="144"/>
                    <a:pt x="351" y="127"/>
                  </a:cubicBezTo>
                  <a:cubicBezTo>
                    <a:pt x="325" y="48"/>
                    <a:pt x="257"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78;p60">
              <a:extLst>
                <a:ext uri="{FF2B5EF4-FFF2-40B4-BE49-F238E27FC236}">
                  <a16:creationId xmlns:a16="http://schemas.microsoft.com/office/drawing/2014/main" id="{EB1C4FC8-AAC4-4D3B-A4CD-27016D10F17A}"/>
                </a:ext>
              </a:extLst>
            </p:cNvPr>
            <p:cNvSpPr/>
            <p:nvPr/>
          </p:nvSpPr>
          <p:spPr>
            <a:xfrm>
              <a:off x="6920746" y="4408251"/>
              <a:ext cx="4327" cy="8589"/>
            </a:xfrm>
            <a:custGeom>
              <a:avLst/>
              <a:gdLst/>
              <a:ahLst/>
              <a:cxnLst/>
              <a:rect l="l" t="t" r="r" b="b"/>
              <a:pathLst>
                <a:path w="135" h="268" extrusionOk="0">
                  <a:moveTo>
                    <a:pt x="84" y="0"/>
                  </a:moveTo>
                  <a:cubicBezTo>
                    <a:pt x="67" y="0"/>
                    <a:pt x="34" y="0"/>
                    <a:pt x="34" y="34"/>
                  </a:cubicBezTo>
                  <a:cubicBezTo>
                    <a:pt x="17" y="50"/>
                    <a:pt x="17" y="67"/>
                    <a:pt x="1" y="84"/>
                  </a:cubicBezTo>
                  <a:cubicBezTo>
                    <a:pt x="1" y="117"/>
                    <a:pt x="1" y="134"/>
                    <a:pt x="1" y="167"/>
                  </a:cubicBezTo>
                  <a:cubicBezTo>
                    <a:pt x="1" y="201"/>
                    <a:pt x="17" y="234"/>
                    <a:pt x="34" y="251"/>
                  </a:cubicBezTo>
                  <a:cubicBezTo>
                    <a:pt x="34" y="251"/>
                    <a:pt x="17" y="217"/>
                    <a:pt x="17" y="167"/>
                  </a:cubicBezTo>
                  <a:cubicBezTo>
                    <a:pt x="17" y="134"/>
                    <a:pt x="17" y="117"/>
                    <a:pt x="34" y="84"/>
                  </a:cubicBezTo>
                  <a:cubicBezTo>
                    <a:pt x="34" y="57"/>
                    <a:pt x="45" y="29"/>
                    <a:pt x="67" y="29"/>
                  </a:cubicBezTo>
                  <a:cubicBezTo>
                    <a:pt x="72" y="29"/>
                    <a:pt x="78" y="31"/>
                    <a:pt x="84" y="34"/>
                  </a:cubicBezTo>
                  <a:cubicBezTo>
                    <a:pt x="101" y="50"/>
                    <a:pt x="118" y="84"/>
                    <a:pt x="101" y="117"/>
                  </a:cubicBezTo>
                  <a:cubicBezTo>
                    <a:pt x="101" y="151"/>
                    <a:pt x="101" y="167"/>
                    <a:pt x="84" y="201"/>
                  </a:cubicBezTo>
                  <a:cubicBezTo>
                    <a:pt x="67" y="217"/>
                    <a:pt x="51" y="234"/>
                    <a:pt x="34" y="268"/>
                  </a:cubicBezTo>
                  <a:cubicBezTo>
                    <a:pt x="34" y="268"/>
                    <a:pt x="67" y="251"/>
                    <a:pt x="101" y="201"/>
                  </a:cubicBezTo>
                  <a:cubicBezTo>
                    <a:pt x="118" y="184"/>
                    <a:pt x="118" y="151"/>
                    <a:pt x="134" y="117"/>
                  </a:cubicBezTo>
                  <a:cubicBezTo>
                    <a:pt x="134" y="84"/>
                    <a:pt x="118" y="34"/>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79;p60">
              <a:extLst>
                <a:ext uri="{FF2B5EF4-FFF2-40B4-BE49-F238E27FC236}">
                  <a16:creationId xmlns:a16="http://schemas.microsoft.com/office/drawing/2014/main" id="{2FF81C18-6C1E-494C-9593-1FA59EA2D812}"/>
                </a:ext>
              </a:extLst>
            </p:cNvPr>
            <p:cNvSpPr/>
            <p:nvPr/>
          </p:nvSpPr>
          <p:spPr>
            <a:xfrm>
              <a:off x="6874690" y="4372355"/>
              <a:ext cx="10737" cy="26281"/>
            </a:xfrm>
            <a:custGeom>
              <a:avLst/>
              <a:gdLst/>
              <a:ahLst/>
              <a:cxnLst/>
              <a:rect l="l" t="t" r="r" b="b"/>
              <a:pathLst>
                <a:path w="335" h="820" extrusionOk="0">
                  <a:moveTo>
                    <a:pt x="1" y="1"/>
                  </a:moveTo>
                  <a:cubicBezTo>
                    <a:pt x="1" y="1"/>
                    <a:pt x="51" y="17"/>
                    <a:pt x="101" y="84"/>
                  </a:cubicBezTo>
                  <a:cubicBezTo>
                    <a:pt x="268" y="251"/>
                    <a:pt x="301" y="485"/>
                    <a:pt x="235" y="703"/>
                  </a:cubicBezTo>
                  <a:cubicBezTo>
                    <a:pt x="201" y="769"/>
                    <a:pt x="168" y="819"/>
                    <a:pt x="168" y="819"/>
                  </a:cubicBezTo>
                  <a:cubicBezTo>
                    <a:pt x="184" y="819"/>
                    <a:pt x="184" y="803"/>
                    <a:pt x="201" y="786"/>
                  </a:cubicBezTo>
                  <a:cubicBezTo>
                    <a:pt x="218" y="769"/>
                    <a:pt x="235" y="736"/>
                    <a:pt x="251" y="703"/>
                  </a:cubicBezTo>
                  <a:cubicBezTo>
                    <a:pt x="335" y="485"/>
                    <a:pt x="285" y="235"/>
                    <a:pt x="118" y="68"/>
                  </a:cubicBezTo>
                  <a:cubicBezTo>
                    <a:pt x="84" y="51"/>
                    <a:pt x="67" y="34"/>
                    <a:pt x="34" y="17"/>
                  </a:cubicBezTo>
                  <a:cubicBezTo>
                    <a:pt x="17" y="1"/>
                    <a:pt x="1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080;p60">
              <a:extLst>
                <a:ext uri="{FF2B5EF4-FFF2-40B4-BE49-F238E27FC236}">
                  <a16:creationId xmlns:a16="http://schemas.microsoft.com/office/drawing/2014/main" id="{4BD3B6BA-62DD-4527-B0AD-8CFBCAD07629}"/>
                </a:ext>
              </a:extLst>
            </p:cNvPr>
            <p:cNvSpPr/>
            <p:nvPr/>
          </p:nvSpPr>
          <p:spPr>
            <a:xfrm>
              <a:off x="6879530" y="4356843"/>
              <a:ext cx="16089" cy="18781"/>
            </a:xfrm>
            <a:custGeom>
              <a:avLst/>
              <a:gdLst/>
              <a:ahLst/>
              <a:cxnLst/>
              <a:rect l="l" t="t" r="r" b="b"/>
              <a:pathLst>
                <a:path w="502" h="586" extrusionOk="0">
                  <a:moveTo>
                    <a:pt x="501" y="0"/>
                  </a:moveTo>
                  <a:cubicBezTo>
                    <a:pt x="401" y="100"/>
                    <a:pt x="317" y="184"/>
                    <a:pt x="234" y="284"/>
                  </a:cubicBezTo>
                  <a:cubicBezTo>
                    <a:pt x="150" y="385"/>
                    <a:pt x="67" y="485"/>
                    <a:pt x="0" y="585"/>
                  </a:cubicBezTo>
                  <a:cubicBezTo>
                    <a:pt x="167" y="401"/>
                    <a:pt x="334" y="217"/>
                    <a:pt x="5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81;p60">
              <a:extLst>
                <a:ext uri="{FF2B5EF4-FFF2-40B4-BE49-F238E27FC236}">
                  <a16:creationId xmlns:a16="http://schemas.microsoft.com/office/drawing/2014/main" id="{F2B6E619-712E-4DAB-9784-F237F48B81E5}"/>
                </a:ext>
              </a:extLst>
            </p:cNvPr>
            <p:cNvSpPr/>
            <p:nvPr/>
          </p:nvSpPr>
          <p:spPr>
            <a:xfrm>
              <a:off x="6889689" y="4399149"/>
              <a:ext cx="13429" cy="11282"/>
            </a:xfrm>
            <a:custGeom>
              <a:avLst/>
              <a:gdLst/>
              <a:ahLst/>
              <a:cxnLst/>
              <a:rect l="l" t="t" r="r" b="b"/>
              <a:pathLst>
                <a:path w="419" h="352" extrusionOk="0">
                  <a:moveTo>
                    <a:pt x="0" y="0"/>
                  </a:moveTo>
                  <a:lnTo>
                    <a:pt x="0" y="0"/>
                  </a:lnTo>
                  <a:cubicBezTo>
                    <a:pt x="117" y="151"/>
                    <a:pt x="251" y="268"/>
                    <a:pt x="418" y="351"/>
                  </a:cubicBezTo>
                  <a:cubicBezTo>
                    <a:pt x="418" y="351"/>
                    <a:pt x="318" y="284"/>
                    <a:pt x="201" y="184"/>
                  </a:cubicBezTo>
                  <a:cubicBezTo>
                    <a:pt x="84" y="84"/>
                    <a:pt x="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82;p60">
              <a:extLst>
                <a:ext uri="{FF2B5EF4-FFF2-40B4-BE49-F238E27FC236}">
                  <a16:creationId xmlns:a16="http://schemas.microsoft.com/office/drawing/2014/main" id="{25327E7C-F8B3-423F-8F01-961BB1B115A1}"/>
                </a:ext>
              </a:extLst>
            </p:cNvPr>
            <p:cNvSpPr/>
            <p:nvPr/>
          </p:nvSpPr>
          <p:spPr>
            <a:xfrm>
              <a:off x="6879530" y="4391649"/>
              <a:ext cx="1635" cy="3782"/>
            </a:xfrm>
            <a:custGeom>
              <a:avLst/>
              <a:gdLst/>
              <a:ahLst/>
              <a:cxnLst/>
              <a:rect l="l" t="t" r="r" b="b"/>
              <a:pathLst>
                <a:path w="51" h="118" extrusionOk="0">
                  <a:moveTo>
                    <a:pt x="33" y="0"/>
                  </a:moveTo>
                  <a:cubicBezTo>
                    <a:pt x="33" y="0"/>
                    <a:pt x="17" y="34"/>
                    <a:pt x="17" y="67"/>
                  </a:cubicBezTo>
                  <a:cubicBezTo>
                    <a:pt x="0" y="84"/>
                    <a:pt x="0" y="117"/>
                    <a:pt x="0" y="117"/>
                  </a:cubicBezTo>
                  <a:cubicBezTo>
                    <a:pt x="0" y="117"/>
                    <a:pt x="33" y="101"/>
                    <a:pt x="33" y="67"/>
                  </a:cubicBezTo>
                  <a:cubicBezTo>
                    <a:pt x="50" y="34"/>
                    <a:pt x="33"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83;p60">
              <a:extLst>
                <a:ext uri="{FF2B5EF4-FFF2-40B4-BE49-F238E27FC236}">
                  <a16:creationId xmlns:a16="http://schemas.microsoft.com/office/drawing/2014/main" id="{07E4878F-977D-4EDB-8349-5CB6A8FC102E}"/>
                </a:ext>
              </a:extLst>
            </p:cNvPr>
            <p:cNvSpPr/>
            <p:nvPr/>
          </p:nvSpPr>
          <p:spPr>
            <a:xfrm>
              <a:off x="6880587" y="4384695"/>
              <a:ext cx="577" cy="3237"/>
            </a:xfrm>
            <a:custGeom>
              <a:avLst/>
              <a:gdLst/>
              <a:ahLst/>
              <a:cxnLst/>
              <a:rect l="l" t="t" r="r" b="b"/>
              <a:pathLst>
                <a:path w="18" h="101" extrusionOk="0">
                  <a:moveTo>
                    <a:pt x="0" y="0"/>
                  </a:moveTo>
                  <a:cubicBezTo>
                    <a:pt x="0" y="0"/>
                    <a:pt x="0" y="33"/>
                    <a:pt x="0" y="50"/>
                  </a:cubicBezTo>
                  <a:cubicBezTo>
                    <a:pt x="0" y="84"/>
                    <a:pt x="0" y="100"/>
                    <a:pt x="17" y="100"/>
                  </a:cubicBezTo>
                  <a:cubicBezTo>
                    <a:pt x="17" y="100"/>
                    <a:pt x="17" y="84"/>
                    <a:pt x="17" y="50"/>
                  </a:cubicBezTo>
                  <a:cubicBezTo>
                    <a:pt x="17" y="17"/>
                    <a:pt x="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84;p60">
              <a:extLst>
                <a:ext uri="{FF2B5EF4-FFF2-40B4-BE49-F238E27FC236}">
                  <a16:creationId xmlns:a16="http://schemas.microsoft.com/office/drawing/2014/main" id="{40DC889C-E3A7-46B5-9FBA-D32C4C52B45C}"/>
                </a:ext>
              </a:extLst>
            </p:cNvPr>
            <p:cNvSpPr/>
            <p:nvPr/>
          </p:nvSpPr>
          <p:spPr>
            <a:xfrm>
              <a:off x="6877382" y="4378797"/>
              <a:ext cx="2179" cy="3237"/>
            </a:xfrm>
            <a:custGeom>
              <a:avLst/>
              <a:gdLst/>
              <a:ahLst/>
              <a:cxnLst/>
              <a:rect l="l" t="t" r="r" b="b"/>
              <a:pathLst>
                <a:path w="68" h="101" extrusionOk="0">
                  <a:moveTo>
                    <a:pt x="0" y="0"/>
                  </a:moveTo>
                  <a:cubicBezTo>
                    <a:pt x="0" y="0"/>
                    <a:pt x="17" y="17"/>
                    <a:pt x="34" y="50"/>
                  </a:cubicBezTo>
                  <a:cubicBezTo>
                    <a:pt x="50" y="67"/>
                    <a:pt x="50" y="101"/>
                    <a:pt x="67" y="101"/>
                  </a:cubicBezTo>
                  <a:cubicBezTo>
                    <a:pt x="67" y="101"/>
                    <a:pt x="67" y="67"/>
                    <a:pt x="50" y="34"/>
                  </a:cubicBezTo>
                  <a:cubicBezTo>
                    <a:pt x="34" y="0"/>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85;p60">
              <a:extLst>
                <a:ext uri="{FF2B5EF4-FFF2-40B4-BE49-F238E27FC236}">
                  <a16:creationId xmlns:a16="http://schemas.microsoft.com/office/drawing/2014/main" id="{F9F0E1FF-B1EC-491E-AA20-196B6D7BCCD0}"/>
                </a:ext>
              </a:extLst>
            </p:cNvPr>
            <p:cNvSpPr/>
            <p:nvPr/>
          </p:nvSpPr>
          <p:spPr>
            <a:xfrm>
              <a:off x="6874690" y="4375048"/>
              <a:ext cx="1122" cy="1635"/>
            </a:xfrm>
            <a:custGeom>
              <a:avLst/>
              <a:gdLst/>
              <a:ahLst/>
              <a:cxnLst/>
              <a:rect l="l" t="t" r="r" b="b"/>
              <a:pathLst>
                <a:path w="35" h="51" extrusionOk="0">
                  <a:moveTo>
                    <a:pt x="1" y="0"/>
                  </a:moveTo>
                  <a:cubicBezTo>
                    <a:pt x="1" y="0"/>
                    <a:pt x="1" y="17"/>
                    <a:pt x="1" y="34"/>
                  </a:cubicBezTo>
                  <a:cubicBezTo>
                    <a:pt x="17" y="50"/>
                    <a:pt x="34" y="50"/>
                    <a:pt x="34" y="50"/>
                  </a:cubicBezTo>
                  <a:cubicBezTo>
                    <a:pt x="34" y="50"/>
                    <a:pt x="34" y="34"/>
                    <a:pt x="34" y="17"/>
                  </a:cubicBezTo>
                  <a:cubicBezTo>
                    <a:pt x="17" y="0"/>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86;p60">
              <a:extLst>
                <a:ext uri="{FF2B5EF4-FFF2-40B4-BE49-F238E27FC236}">
                  <a16:creationId xmlns:a16="http://schemas.microsoft.com/office/drawing/2014/main" id="{01DF7B9F-DFCA-4BFB-BA13-2979C64ABED0}"/>
                </a:ext>
              </a:extLst>
            </p:cNvPr>
            <p:cNvSpPr/>
            <p:nvPr/>
          </p:nvSpPr>
          <p:spPr>
            <a:xfrm>
              <a:off x="6868280" y="3742060"/>
              <a:ext cx="330435" cy="671031"/>
            </a:xfrm>
            <a:custGeom>
              <a:avLst/>
              <a:gdLst/>
              <a:ahLst/>
              <a:cxnLst/>
              <a:rect l="l" t="t" r="r" b="b"/>
              <a:pathLst>
                <a:path w="10310" h="20937" extrusionOk="0">
                  <a:moveTo>
                    <a:pt x="9340" y="1"/>
                  </a:moveTo>
                  <a:lnTo>
                    <a:pt x="5447" y="118"/>
                  </a:lnTo>
                  <a:cubicBezTo>
                    <a:pt x="5447" y="118"/>
                    <a:pt x="4829" y="2741"/>
                    <a:pt x="5013" y="3259"/>
                  </a:cubicBezTo>
                  <a:cubicBezTo>
                    <a:pt x="5180" y="3777"/>
                    <a:pt x="6316" y="4078"/>
                    <a:pt x="6316" y="4078"/>
                  </a:cubicBezTo>
                  <a:lnTo>
                    <a:pt x="6283" y="11262"/>
                  </a:lnTo>
                  <a:lnTo>
                    <a:pt x="0" y="19032"/>
                  </a:lnTo>
                  <a:lnTo>
                    <a:pt x="2323" y="20937"/>
                  </a:lnTo>
                  <a:cubicBezTo>
                    <a:pt x="2323" y="20937"/>
                    <a:pt x="9123" y="13150"/>
                    <a:pt x="9725" y="11747"/>
                  </a:cubicBezTo>
                  <a:cubicBezTo>
                    <a:pt x="10309" y="10327"/>
                    <a:pt x="9340" y="1"/>
                    <a:pt x="93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87;p60">
              <a:extLst>
                <a:ext uri="{FF2B5EF4-FFF2-40B4-BE49-F238E27FC236}">
                  <a16:creationId xmlns:a16="http://schemas.microsoft.com/office/drawing/2014/main" id="{F82D0E44-1287-4E3E-878D-E4D695C52DCA}"/>
                </a:ext>
              </a:extLst>
            </p:cNvPr>
            <p:cNvSpPr/>
            <p:nvPr/>
          </p:nvSpPr>
          <p:spPr>
            <a:xfrm>
              <a:off x="6975904" y="3711548"/>
              <a:ext cx="179961" cy="699940"/>
            </a:xfrm>
            <a:custGeom>
              <a:avLst/>
              <a:gdLst/>
              <a:ahLst/>
              <a:cxnLst/>
              <a:rect l="l" t="t" r="r" b="b"/>
              <a:pathLst>
                <a:path w="5615" h="21839" extrusionOk="0">
                  <a:moveTo>
                    <a:pt x="5297" y="0"/>
                  </a:moveTo>
                  <a:lnTo>
                    <a:pt x="134" y="518"/>
                  </a:lnTo>
                  <a:lnTo>
                    <a:pt x="67" y="1955"/>
                  </a:lnTo>
                  <a:cubicBezTo>
                    <a:pt x="1" y="3192"/>
                    <a:pt x="468" y="3743"/>
                    <a:pt x="803" y="4061"/>
                  </a:cubicBezTo>
                  <a:lnTo>
                    <a:pt x="2407" y="21838"/>
                  </a:lnTo>
                  <a:lnTo>
                    <a:pt x="5615" y="21822"/>
                  </a:lnTo>
                  <a:lnTo>
                    <a:pt x="529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88;p60">
              <a:extLst>
                <a:ext uri="{FF2B5EF4-FFF2-40B4-BE49-F238E27FC236}">
                  <a16:creationId xmlns:a16="http://schemas.microsoft.com/office/drawing/2014/main" id="{D9FE3212-90BA-4ECB-9EAF-1BF8E1C54B31}"/>
                </a:ext>
              </a:extLst>
            </p:cNvPr>
            <p:cNvSpPr/>
            <p:nvPr/>
          </p:nvSpPr>
          <p:spPr>
            <a:xfrm>
              <a:off x="7037504" y="3852921"/>
              <a:ext cx="39646" cy="289219"/>
            </a:xfrm>
            <a:custGeom>
              <a:avLst/>
              <a:gdLst/>
              <a:ahLst/>
              <a:cxnLst/>
              <a:rect l="l" t="t" r="r" b="b"/>
              <a:pathLst>
                <a:path w="1237" h="9024" extrusionOk="0">
                  <a:moveTo>
                    <a:pt x="618" y="1"/>
                  </a:moveTo>
                  <a:cubicBezTo>
                    <a:pt x="602" y="34"/>
                    <a:pt x="602" y="67"/>
                    <a:pt x="618" y="101"/>
                  </a:cubicBezTo>
                  <a:cubicBezTo>
                    <a:pt x="618" y="67"/>
                    <a:pt x="618" y="34"/>
                    <a:pt x="618" y="1"/>
                  </a:cubicBezTo>
                  <a:close/>
                  <a:moveTo>
                    <a:pt x="618" y="101"/>
                  </a:moveTo>
                  <a:cubicBezTo>
                    <a:pt x="618" y="168"/>
                    <a:pt x="618" y="268"/>
                    <a:pt x="618" y="385"/>
                  </a:cubicBezTo>
                  <a:cubicBezTo>
                    <a:pt x="635" y="619"/>
                    <a:pt x="652" y="953"/>
                    <a:pt x="685" y="1387"/>
                  </a:cubicBezTo>
                  <a:cubicBezTo>
                    <a:pt x="735" y="2239"/>
                    <a:pt x="819" y="3409"/>
                    <a:pt x="936" y="4712"/>
                  </a:cubicBezTo>
                  <a:cubicBezTo>
                    <a:pt x="1035" y="5692"/>
                    <a:pt x="1118" y="6605"/>
                    <a:pt x="1185" y="7371"/>
                  </a:cubicBezTo>
                  <a:lnTo>
                    <a:pt x="1185" y="7371"/>
                  </a:lnTo>
                  <a:lnTo>
                    <a:pt x="334" y="8555"/>
                  </a:lnTo>
                  <a:lnTo>
                    <a:pt x="84" y="8906"/>
                  </a:lnTo>
                  <a:lnTo>
                    <a:pt x="33" y="8990"/>
                  </a:lnTo>
                  <a:lnTo>
                    <a:pt x="33" y="8990"/>
                  </a:lnTo>
                  <a:lnTo>
                    <a:pt x="100" y="8906"/>
                  </a:lnTo>
                  <a:lnTo>
                    <a:pt x="351" y="8589"/>
                  </a:lnTo>
                  <a:cubicBezTo>
                    <a:pt x="568" y="8288"/>
                    <a:pt x="869" y="7887"/>
                    <a:pt x="1236" y="7402"/>
                  </a:cubicBezTo>
                  <a:lnTo>
                    <a:pt x="1236" y="7386"/>
                  </a:lnTo>
                  <a:cubicBezTo>
                    <a:pt x="1186" y="6617"/>
                    <a:pt x="1103" y="5698"/>
                    <a:pt x="1003" y="4712"/>
                  </a:cubicBezTo>
                  <a:cubicBezTo>
                    <a:pt x="902" y="3409"/>
                    <a:pt x="785" y="2239"/>
                    <a:pt x="719" y="1387"/>
                  </a:cubicBezTo>
                  <a:cubicBezTo>
                    <a:pt x="685" y="970"/>
                    <a:pt x="668" y="619"/>
                    <a:pt x="652" y="368"/>
                  </a:cubicBezTo>
                  <a:cubicBezTo>
                    <a:pt x="635" y="268"/>
                    <a:pt x="635" y="168"/>
                    <a:pt x="618" y="101"/>
                  </a:cubicBezTo>
                  <a:close/>
                  <a:moveTo>
                    <a:pt x="33" y="8990"/>
                  </a:moveTo>
                  <a:cubicBezTo>
                    <a:pt x="20" y="8990"/>
                    <a:pt x="18" y="9000"/>
                    <a:pt x="17" y="9012"/>
                  </a:cubicBezTo>
                  <a:lnTo>
                    <a:pt x="17" y="9012"/>
                  </a:lnTo>
                  <a:cubicBezTo>
                    <a:pt x="21" y="9006"/>
                    <a:pt x="25" y="8998"/>
                    <a:pt x="33" y="8990"/>
                  </a:cubicBezTo>
                  <a:close/>
                  <a:moveTo>
                    <a:pt x="17" y="9012"/>
                  </a:moveTo>
                  <a:cubicBezTo>
                    <a:pt x="13" y="9019"/>
                    <a:pt x="9" y="9023"/>
                    <a:pt x="0" y="9023"/>
                  </a:cubicBezTo>
                  <a:lnTo>
                    <a:pt x="17" y="9023"/>
                  </a:lnTo>
                  <a:cubicBezTo>
                    <a:pt x="17" y="9019"/>
                    <a:pt x="17" y="9016"/>
                    <a:pt x="17" y="9012"/>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9;p60">
              <a:extLst>
                <a:ext uri="{FF2B5EF4-FFF2-40B4-BE49-F238E27FC236}">
                  <a16:creationId xmlns:a16="http://schemas.microsoft.com/office/drawing/2014/main" id="{4225BCB3-28D9-4EB5-A013-D6540CC17944}"/>
                </a:ext>
              </a:extLst>
            </p:cNvPr>
            <p:cNvSpPr/>
            <p:nvPr/>
          </p:nvSpPr>
          <p:spPr>
            <a:xfrm>
              <a:off x="7015550" y="3841671"/>
              <a:ext cx="53556" cy="11282"/>
            </a:xfrm>
            <a:custGeom>
              <a:avLst/>
              <a:gdLst/>
              <a:ahLst/>
              <a:cxnLst/>
              <a:rect l="l" t="t" r="r" b="b"/>
              <a:pathLst>
                <a:path w="1671" h="352" extrusionOk="0">
                  <a:moveTo>
                    <a:pt x="0" y="1"/>
                  </a:moveTo>
                  <a:cubicBezTo>
                    <a:pt x="551" y="184"/>
                    <a:pt x="1103" y="301"/>
                    <a:pt x="1671" y="352"/>
                  </a:cubicBezTo>
                  <a:cubicBezTo>
                    <a:pt x="1119" y="218"/>
                    <a:pt x="568" y="101"/>
                    <a:pt x="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0;p60">
              <a:extLst>
                <a:ext uri="{FF2B5EF4-FFF2-40B4-BE49-F238E27FC236}">
                  <a16:creationId xmlns:a16="http://schemas.microsoft.com/office/drawing/2014/main" id="{EA0DF9A6-1F49-4B12-A497-9A74CE7F6AE4}"/>
                </a:ext>
              </a:extLst>
            </p:cNvPr>
            <p:cNvSpPr/>
            <p:nvPr/>
          </p:nvSpPr>
          <p:spPr>
            <a:xfrm>
              <a:off x="7083528" y="4082207"/>
              <a:ext cx="55735" cy="9583"/>
            </a:xfrm>
            <a:custGeom>
              <a:avLst/>
              <a:gdLst/>
              <a:ahLst/>
              <a:cxnLst/>
              <a:rect l="l" t="t" r="r" b="b"/>
              <a:pathLst>
                <a:path w="1739" h="299" extrusionOk="0">
                  <a:moveTo>
                    <a:pt x="721" y="1"/>
                  </a:moveTo>
                  <a:cubicBezTo>
                    <a:pt x="559" y="1"/>
                    <a:pt x="396" y="21"/>
                    <a:pt x="235" y="65"/>
                  </a:cubicBezTo>
                  <a:cubicBezTo>
                    <a:pt x="151" y="81"/>
                    <a:pt x="68" y="115"/>
                    <a:pt x="1" y="165"/>
                  </a:cubicBezTo>
                  <a:cubicBezTo>
                    <a:pt x="223" y="100"/>
                    <a:pt x="452" y="67"/>
                    <a:pt x="682" y="67"/>
                  </a:cubicBezTo>
                  <a:cubicBezTo>
                    <a:pt x="1042" y="67"/>
                    <a:pt x="1403" y="146"/>
                    <a:pt x="1739" y="299"/>
                  </a:cubicBezTo>
                  <a:cubicBezTo>
                    <a:pt x="1672" y="248"/>
                    <a:pt x="1605" y="198"/>
                    <a:pt x="1521" y="165"/>
                  </a:cubicBezTo>
                  <a:cubicBezTo>
                    <a:pt x="1269" y="60"/>
                    <a:pt x="997" y="1"/>
                    <a:pt x="7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091;p60">
              <a:extLst>
                <a:ext uri="{FF2B5EF4-FFF2-40B4-BE49-F238E27FC236}">
                  <a16:creationId xmlns:a16="http://schemas.microsoft.com/office/drawing/2014/main" id="{72F340C1-F8A2-47D6-BA6E-24B81E5D32F9}"/>
                </a:ext>
              </a:extLst>
            </p:cNvPr>
            <p:cNvSpPr/>
            <p:nvPr/>
          </p:nvSpPr>
          <p:spPr>
            <a:xfrm>
              <a:off x="7044459" y="4124417"/>
              <a:ext cx="131758" cy="171403"/>
            </a:xfrm>
            <a:custGeom>
              <a:avLst/>
              <a:gdLst/>
              <a:ahLst/>
              <a:cxnLst/>
              <a:rect l="l" t="t" r="r" b="b"/>
              <a:pathLst>
                <a:path w="4111" h="5348" extrusionOk="0">
                  <a:moveTo>
                    <a:pt x="4093" y="1"/>
                  </a:moveTo>
                  <a:cubicBezTo>
                    <a:pt x="4064" y="1"/>
                    <a:pt x="3150" y="1181"/>
                    <a:pt x="2022" y="2657"/>
                  </a:cubicBezTo>
                  <a:cubicBezTo>
                    <a:pt x="903" y="4128"/>
                    <a:pt x="0" y="5331"/>
                    <a:pt x="17" y="5347"/>
                  </a:cubicBezTo>
                  <a:cubicBezTo>
                    <a:pt x="34" y="5347"/>
                    <a:pt x="953" y="4161"/>
                    <a:pt x="2089" y="2691"/>
                  </a:cubicBezTo>
                  <a:cubicBezTo>
                    <a:pt x="3208" y="1220"/>
                    <a:pt x="4111" y="1"/>
                    <a:pt x="4094" y="1"/>
                  </a:cubicBezTo>
                  <a:cubicBezTo>
                    <a:pt x="4094" y="1"/>
                    <a:pt x="4094" y="1"/>
                    <a:pt x="409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092;p60">
              <a:extLst>
                <a:ext uri="{FF2B5EF4-FFF2-40B4-BE49-F238E27FC236}">
                  <a16:creationId xmlns:a16="http://schemas.microsoft.com/office/drawing/2014/main" id="{5F587BDA-528B-4A60-BF6E-B75C490EE57A}"/>
                </a:ext>
              </a:extLst>
            </p:cNvPr>
            <p:cNvSpPr/>
            <p:nvPr/>
          </p:nvSpPr>
          <p:spPr>
            <a:xfrm>
              <a:off x="7110322" y="3758149"/>
              <a:ext cx="51440" cy="20127"/>
            </a:xfrm>
            <a:custGeom>
              <a:avLst/>
              <a:gdLst/>
              <a:ahLst/>
              <a:cxnLst/>
              <a:rect l="l" t="t" r="r" b="b"/>
              <a:pathLst>
                <a:path w="1605" h="628" extrusionOk="0">
                  <a:moveTo>
                    <a:pt x="0" y="0"/>
                  </a:moveTo>
                  <a:lnTo>
                    <a:pt x="0" y="0"/>
                  </a:lnTo>
                  <a:cubicBezTo>
                    <a:pt x="17" y="100"/>
                    <a:pt x="51" y="184"/>
                    <a:pt x="117" y="267"/>
                  </a:cubicBezTo>
                  <a:cubicBezTo>
                    <a:pt x="297" y="503"/>
                    <a:pt x="567" y="627"/>
                    <a:pt x="837" y="627"/>
                  </a:cubicBezTo>
                  <a:cubicBezTo>
                    <a:pt x="1045" y="627"/>
                    <a:pt x="1253" y="554"/>
                    <a:pt x="1421" y="401"/>
                  </a:cubicBezTo>
                  <a:cubicBezTo>
                    <a:pt x="1504" y="351"/>
                    <a:pt x="1571" y="267"/>
                    <a:pt x="1604" y="167"/>
                  </a:cubicBezTo>
                  <a:lnTo>
                    <a:pt x="1604" y="167"/>
                  </a:lnTo>
                  <a:cubicBezTo>
                    <a:pt x="1538" y="234"/>
                    <a:pt x="1471" y="301"/>
                    <a:pt x="1387" y="368"/>
                  </a:cubicBezTo>
                  <a:cubicBezTo>
                    <a:pt x="1231" y="496"/>
                    <a:pt x="1041" y="557"/>
                    <a:pt x="850" y="557"/>
                  </a:cubicBezTo>
                  <a:cubicBezTo>
                    <a:pt x="593" y="557"/>
                    <a:pt x="333" y="445"/>
                    <a:pt x="151" y="234"/>
                  </a:cubicBezTo>
                  <a:cubicBezTo>
                    <a:pt x="101" y="167"/>
                    <a:pt x="51" y="8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093;p60">
              <a:extLst>
                <a:ext uri="{FF2B5EF4-FFF2-40B4-BE49-F238E27FC236}">
                  <a16:creationId xmlns:a16="http://schemas.microsoft.com/office/drawing/2014/main" id="{E6A51A43-2BA4-42F1-86EF-A6425519A87C}"/>
                </a:ext>
              </a:extLst>
            </p:cNvPr>
            <p:cNvSpPr/>
            <p:nvPr/>
          </p:nvSpPr>
          <p:spPr>
            <a:xfrm>
              <a:off x="6984461" y="3278841"/>
              <a:ext cx="37531" cy="124835"/>
            </a:xfrm>
            <a:custGeom>
              <a:avLst/>
              <a:gdLst/>
              <a:ahLst/>
              <a:cxnLst/>
              <a:rect l="l" t="t" r="r" b="b"/>
              <a:pathLst>
                <a:path w="1171" h="3895" extrusionOk="0">
                  <a:moveTo>
                    <a:pt x="1003" y="1"/>
                  </a:moveTo>
                  <a:lnTo>
                    <a:pt x="1003" y="1"/>
                  </a:lnTo>
                  <a:cubicBezTo>
                    <a:pt x="1" y="1137"/>
                    <a:pt x="68" y="2858"/>
                    <a:pt x="1171" y="3894"/>
                  </a:cubicBezTo>
                  <a:lnTo>
                    <a:pt x="10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094;p60">
              <a:extLst>
                <a:ext uri="{FF2B5EF4-FFF2-40B4-BE49-F238E27FC236}">
                  <a16:creationId xmlns:a16="http://schemas.microsoft.com/office/drawing/2014/main" id="{933609FC-9E0D-42E6-9C73-4F3FAFC9E175}"/>
                </a:ext>
              </a:extLst>
            </p:cNvPr>
            <p:cNvSpPr/>
            <p:nvPr/>
          </p:nvSpPr>
          <p:spPr>
            <a:xfrm>
              <a:off x="6937348" y="3468962"/>
              <a:ext cx="65895" cy="130347"/>
            </a:xfrm>
            <a:custGeom>
              <a:avLst/>
              <a:gdLst/>
              <a:ahLst/>
              <a:cxnLst/>
              <a:rect l="l" t="t" r="r" b="b"/>
              <a:pathLst>
                <a:path w="2056" h="4067" extrusionOk="0">
                  <a:moveTo>
                    <a:pt x="836" y="1"/>
                  </a:moveTo>
                  <a:cubicBezTo>
                    <a:pt x="836" y="1"/>
                    <a:pt x="134" y="786"/>
                    <a:pt x="1" y="3777"/>
                  </a:cubicBezTo>
                  <a:cubicBezTo>
                    <a:pt x="1" y="3777"/>
                    <a:pt x="1486" y="4066"/>
                    <a:pt x="1900" y="4066"/>
                  </a:cubicBezTo>
                  <a:cubicBezTo>
                    <a:pt x="1963" y="4066"/>
                    <a:pt x="2001" y="4059"/>
                    <a:pt x="2006" y="4044"/>
                  </a:cubicBezTo>
                  <a:cubicBezTo>
                    <a:pt x="2056" y="3944"/>
                    <a:pt x="836" y="1"/>
                    <a:pt x="836"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095;p60">
              <a:extLst>
                <a:ext uri="{FF2B5EF4-FFF2-40B4-BE49-F238E27FC236}">
                  <a16:creationId xmlns:a16="http://schemas.microsoft.com/office/drawing/2014/main" id="{5E2CC00E-8BBB-49B2-9696-15C0E1FCDCB9}"/>
                </a:ext>
              </a:extLst>
            </p:cNvPr>
            <p:cNvSpPr/>
            <p:nvPr/>
          </p:nvSpPr>
          <p:spPr>
            <a:xfrm>
              <a:off x="6953405" y="3421849"/>
              <a:ext cx="290277" cy="327231"/>
            </a:xfrm>
            <a:custGeom>
              <a:avLst/>
              <a:gdLst/>
              <a:ahLst/>
              <a:cxnLst/>
              <a:rect l="l" t="t" r="r" b="b"/>
              <a:pathLst>
                <a:path w="9057" h="10210" extrusionOk="0">
                  <a:moveTo>
                    <a:pt x="8322" y="0"/>
                  </a:moveTo>
                  <a:cubicBezTo>
                    <a:pt x="6968" y="217"/>
                    <a:pt x="4930" y="485"/>
                    <a:pt x="4930" y="485"/>
                  </a:cubicBezTo>
                  <a:lnTo>
                    <a:pt x="4629" y="501"/>
                  </a:lnTo>
                  <a:cubicBezTo>
                    <a:pt x="4629" y="501"/>
                    <a:pt x="2524" y="618"/>
                    <a:pt x="2474" y="618"/>
                  </a:cubicBezTo>
                  <a:cubicBezTo>
                    <a:pt x="1605" y="719"/>
                    <a:pt x="569" y="785"/>
                    <a:pt x="201" y="1738"/>
                  </a:cubicBezTo>
                  <a:cubicBezTo>
                    <a:pt x="1" y="2239"/>
                    <a:pt x="185" y="2991"/>
                    <a:pt x="519" y="3776"/>
                  </a:cubicBezTo>
                  <a:lnTo>
                    <a:pt x="1304" y="6166"/>
                  </a:lnTo>
                  <a:cubicBezTo>
                    <a:pt x="1605" y="7486"/>
                    <a:pt x="1104" y="7419"/>
                    <a:pt x="836" y="8739"/>
                  </a:cubicBezTo>
                  <a:cubicBezTo>
                    <a:pt x="803" y="8939"/>
                    <a:pt x="652" y="10025"/>
                    <a:pt x="652" y="10209"/>
                  </a:cubicBezTo>
                  <a:lnTo>
                    <a:pt x="6734" y="10209"/>
                  </a:lnTo>
                  <a:lnTo>
                    <a:pt x="6634" y="9257"/>
                  </a:lnTo>
                  <a:cubicBezTo>
                    <a:pt x="6634" y="9257"/>
                    <a:pt x="5932" y="5648"/>
                    <a:pt x="5932" y="5598"/>
                  </a:cubicBezTo>
                  <a:lnTo>
                    <a:pt x="6049" y="5380"/>
                  </a:lnTo>
                  <a:cubicBezTo>
                    <a:pt x="6333" y="4779"/>
                    <a:pt x="6350" y="4077"/>
                    <a:pt x="6083" y="3459"/>
                  </a:cubicBezTo>
                  <a:lnTo>
                    <a:pt x="9057" y="2456"/>
                  </a:lnTo>
                  <a:lnTo>
                    <a:pt x="8322"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096;p60">
              <a:extLst>
                <a:ext uri="{FF2B5EF4-FFF2-40B4-BE49-F238E27FC236}">
                  <a16:creationId xmlns:a16="http://schemas.microsoft.com/office/drawing/2014/main" id="{BAA8FA29-915A-45DD-8ABB-30C3777ED704}"/>
                </a:ext>
              </a:extLst>
            </p:cNvPr>
            <p:cNvSpPr/>
            <p:nvPr/>
          </p:nvSpPr>
          <p:spPr>
            <a:xfrm>
              <a:off x="7132212" y="3501621"/>
              <a:ext cx="110412" cy="39966"/>
            </a:xfrm>
            <a:custGeom>
              <a:avLst/>
              <a:gdLst/>
              <a:ahLst/>
              <a:cxnLst/>
              <a:rect l="l" t="t" r="r" b="b"/>
              <a:pathLst>
                <a:path w="3445" h="1247" extrusionOk="0">
                  <a:moveTo>
                    <a:pt x="3444" y="1"/>
                  </a:moveTo>
                  <a:cubicBezTo>
                    <a:pt x="3394" y="1"/>
                    <a:pt x="3344" y="17"/>
                    <a:pt x="3294" y="34"/>
                  </a:cubicBezTo>
                  <a:cubicBezTo>
                    <a:pt x="3211" y="51"/>
                    <a:pt x="3094" y="84"/>
                    <a:pt x="2926" y="134"/>
                  </a:cubicBezTo>
                  <a:cubicBezTo>
                    <a:pt x="2609" y="235"/>
                    <a:pt x="2175" y="368"/>
                    <a:pt x="1707" y="519"/>
                  </a:cubicBezTo>
                  <a:cubicBezTo>
                    <a:pt x="1289" y="636"/>
                    <a:pt x="888" y="786"/>
                    <a:pt x="504" y="970"/>
                  </a:cubicBezTo>
                  <a:cubicBezTo>
                    <a:pt x="353" y="1037"/>
                    <a:pt x="236" y="1087"/>
                    <a:pt x="153" y="1137"/>
                  </a:cubicBezTo>
                  <a:cubicBezTo>
                    <a:pt x="138" y="1117"/>
                    <a:pt x="118" y="1109"/>
                    <a:pt x="97" y="1109"/>
                  </a:cubicBezTo>
                  <a:cubicBezTo>
                    <a:pt x="49" y="1109"/>
                    <a:pt x="0" y="1156"/>
                    <a:pt x="36" y="1204"/>
                  </a:cubicBezTo>
                  <a:cubicBezTo>
                    <a:pt x="48" y="1234"/>
                    <a:pt x="71" y="1247"/>
                    <a:pt x="95" y="1247"/>
                  </a:cubicBezTo>
                  <a:cubicBezTo>
                    <a:pt x="136" y="1247"/>
                    <a:pt x="180" y="1207"/>
                    <a:pt x="170" y="1154"/>
                  </a:cubicBezTo>
                  <a:cubicBezTo>
                    <a:pt x="253" y="1120"/>
                    <a:pt x="370" y="1070"/>
                    <a:pt x="520" y="1003"/>
                  </a:cubicBezTo>
                  <a:cubicBezTo>
                    <a:pt x="821" y="886"/>
                    <a:pt x="1256" y="736"/>
                    <a:pt x="1723" y="586"/>
                  </a:cubicBezTo>
                  <a:cubicBezTo>
                    <a:pt x="2208" y="418"/>
                    <a:pt x="2626" y="285"/>
                    <a:pt x="2943" y="185"/>
                  </a:cubicBezTo>
                  <a:cubicBezTo>
                    <a:pt x="3094" y="134"/>
                    <a:pt x="3227" y="84"/>
                    <a:pt x="3311" y="51"/>
                  </a:cubicBezTo>
                  <a:cubicBezTo>
                    <a:pt x="3361" y="34"/>
                    <a:pt x="3394" y="17"/>
                    <a:pt x="34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097;p60">
              <a:extLst>
                <a:ext uri="{FF2B5EF4-FFF2-40B4-BE49-F238E27FC236}">
                  <a16:creationId xmlns:a16="http://schemas.microsoft.com/office/drawing/2014/main" id="{10682C15-1EE5-4B77-8AAB-19D150CF7723}"/>
                </a:ext>
              </a:extLst>
            </p:cNvPr>
            <p:cNvSpPr/>
            <p:nvPr/>
          </p:nvSpPr>
          <p:spPr>
            <a:xfrm>
              <a:off x="6974301" y="3458802"/>
              <a:ext cx="257073" cy="2147"/>
            </a:xfrm>
            <a:custGeom>
              <a:avLst/>
              <a:gdLst/>
              <a:ahLst/>
              <a:cxnLst/>
              <a:rect l="l" t="t" r="r" b="b"/>
              <a:pathLst>
                <a:path w="8021" h="67" extrusionOk="0">
                  <a:moveTo>
                    <a:pt x="4011" y="0"/>
                  </a:moveTo>
                  <a:cubicBezTo>
                    <a:pt x="1788" y="0"/>
                    <a:pt x="0" y="17"/>
                    <a:pt x="0" y="33"/>
                  </a:cubicBezTo>
                  <a:cubicBezTo>
                    <a:pt x="0" y="50"/>
                    <a:pt x="1788" y="67"/>
                    <a:pt x="4011" y="67"/>
                  </a:cubicBezTo>
                  <a:cubicBezTo>
                    <a:pt x="6216" y="67"/>
                    <a:pt x="8021" y="50"/>
                    <a:pt x="8021" y="33"/>
                  </a:cubicBezTo>
                  <a:cubicBezTo>
                    <a:pt x="8021" y="17"/>
                    <a:pt x="6216" y="0"/>
                    <a:pt x="401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098;p60">
              <a:extLst>
                <a:ext uri="{FF2B5EF4-FFF2-40B4-BE49-F238E27FC236}">
                  <a16:creationId xmlns:a16="http://schemas.microsoft.com/office/drawing/2014/main" id="{A97957B8-9D91-405A-A31F-D23297F1339F}"/>
                </a:ext>
              </a:extLst>
            </p:cNvPr>
            <p:cNvSpPr/>
            <p:nvPr/>
          </p:nvSpPr>
          <p:spPr>
            <a:xfrm>
              <a:off x="6951258" y="3496813"/>
              <a:ext cx="286014" cy="2179"/>
            </a:xfrm>
            <a:custGeom>
              <a:avLst/>
              <a:gdLst/>
              <a:ahLst/>
              <a:cxnLst/>
              <a:rect l="l" t="t" r="r" b="b"/>
              <a:pathLst>
                <a:path w="8924" h="68" extrusionOk="0">
                  <a:moveTo>
                    <a:pt x="4462" y="0"/>
                  </a:moveTo>
                  <a:cubicBezTo>
                    <a:pt x="1989" y="0"/>
                    <a:pt x="1" y="17"/>
                    <a:pt x="1" y="34"/>
                  </a:cubicBezTo>
                  <a:cubicBezTo>
                    <a:pt x="1" y="50"/>
                    <a:pt x="1989" y="67"/>
                    <a:pt x="4462" y="67"/>
                  </a:cubicBezTo>
                  <a:cubicBezTo>
                    <a:pt x="6918" y="67"/>
                    <a:pt x="8923" y="50"/>
                    <a:pt x="8923" y="34"/>
                  </a:cubicBezTo>
                  <a:cubicBezTo>
                    <a:pt x="8923" y="17"/>
                    <a:pt x="6918" y="0"/>
                    <a:pt x="446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099;p60">
              <a:extLst>
                <a:ext uri="{FF2B5EF4-FFF2-40B4-BE49-F238E27FC236}">
                  <a16:creationId xmlns:a16="http://schemas.microsoft.com/office/drawing/2014/main" id="{8B2550B1-8EDF-47AD-BFB6-4F6AF499F187}"/>
                </a:ext>
              </a:extLst>
            </p:cNvPr>
            <p:cNvSpPr/>
            <p:nvPr/>
          </p:nvSpPr>
          <p:spPr>
            <a:xfrm>
              <a:off x="6943245" y="3540466"/>
              <a:ext cx="24134" cy="2019"/>
            </a:xfrm>
            <a:custGeom>
              <a:avLst/>
              <a:gdLst/>
              <a:ahLst/>
              <a:cxnLst/>
              <a:rect l="l" t="t" r="r" b="b"/>
              <a:pathLst>
                <a:path w="753" h="63" extrusionOk="0">
                  <a:moveTo>
                    <a:pt x="376" y="0"/>
                  </a:moveTo>
                  <a:cubicBezTo>
                    <a:pt x="251" y="0"/>
                    <a:pt x="126" y="8"/>
                    <a:pt x="0" y="25"/>
                  </a:cubicBezTo>
                  <a:cubicBezTo>
                    <a:pt x="126" y="50"/>
                    <a:pt x="251" y="63"/>
                    <a:pt x="376" y="63"/>
                  </a:cubicBezTo>
                  <a:cubicBezTo>
                    <a:pt x="502" y="63"/>
                    <a:pt x="627" y="50"/>
                    <a:pt x="752" y="25"/>
                  </a:cubicBezTo>
                  <a:cubicBezTo>
                    <a:pt x="627" y="8"/>
                    <a:pt x="502" y="0"/>
                    <a:pt x="37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00;p60">
              <a:extLst>
                <a:ext uri="{FF2B5EF4-FFF2-40B4-BE49-F238E27FC236}">
                  <a16:creationId xmlns:a16="http://schemas.microsoft.com/office/drawing/2014/main" id="{E27B46DF-AB32-471A-9EE3-92E2F3722EC1}"/>
                </a:ext>
              </a:extLst>
            </p:cNvPr>
            <p:cNvSpPr/>
            <p:nvPr/>
          </p:nvSpPr>
          <p:spPr>
            <a:xfrm>
              <a:off x="6967347" y="3541780"/>
              <a:ext cx="186916" cy="2179"/>
            </a:xfrm>
            <a:custGeom>
              <a:avLst/>
              <a:gdLst/>
              <a:ahLst/>
              <a:cxnLst/>
              <a:rect l="l" t="t" r="r" b="b"/>
              <a:pathLst>
                <a:path w="5832" h="68" extrusionOk="0">
                  <a:moveTo>
                    <a:pt x="2908" y="1"/>
                  </a:moveTo>
                  <a:cubicBezTo>
                    <a:pt x="1304" y="1"/>
                    <a:pt x="0" y="18"/>
                    <a:pt x="0" y="34"/>
                  </a:cubicBezTo>
                  <a:cubicBezTo>
                    <a:pt x="0" y="51"/>
                    <a:pt x="1304" y="68"/>
                    <a:pt x="2908" y="68"/>
                  </a:cubicBezTo>
                  <a:cubicBezTo>
                    <a:pt x="4528" y="68"/>
                    <a:pt x="5832" y="51"/>
                    <a:pt x="5832" y="34"/>
                  </a:cubicBezTo>
                  <a:cubicBezTo>
                    <a:pt x="5832" y="18"/>
                    <a:pt x="4528" y="1"/>
                    <a:pt x="290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101;p60">
              <a:extLst>
                <a:ext uri="{FF2B5EF4-FFF2-40B4-BE49-F238E27FC236}">
                  <a16:creationId xmlns:a16="http://schemas.microsoft.com/office/drawing/2014/main" id="{33614715-13F9-44D0-828E-442C2F629522}"/>
                </a:ext>
              </a:extLst>
            </p:cNvPr>
            <p:cNvSpPr/>
            <p:nvPr/>
          </p:nvSpPr>
          <p:spPr>
            <a:xfrm>
              <a:off x="6982346" y="3586233"/>
              <a:ext cx="167621" cy="2179"/>
            </a:xfrm>
            <a:custGeom>
              <a:avLst/>
              <a:gdLst/>
              <a:ahLst/>
              <a:cxnLst/>
              <a:rect l="l" t="t" r="r" b="b"/>
              <a:pathLst>
                <a:path w="5230" h="68" extrusionOk="0">
                  <a:moveTo>
                    <a:pt x="2607" y="1"/>
                  </a:moveTo>
                  <a:cubicBezTo>
                    <a:pt x="1170" y="1"/>
                    <a:pt x="0" y="17"/>
                    <a:pt x="0" y="34"/>
                  </a:cubicBezTo>
                  <a:cubicBezTo>
                    <a:pt x="0" y="51"/>
                    <a:pt x="1170" y="68"/>
                    <a:pt x="2607" y="68"/>
                  </a:cubicBezTo>
                  <a:cubicBezTo>
                    <a:pt x="4060" y="68"/>
                    <a:pt x="5230" y="51"/>
                    <a:pt x="5230" y="34"/>
                  </a:cubicBezTo>
                  <a:cubicBezTo>
                    <a:pt x="5230" y="17"/>
                    <a:pt x="4060" y="1"/>
                    <a:pt x="26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102;p60">
              <a:extLst>
                <a:ext uri="{FF2B5EF4-FFF2-40B4-BE49-F238E27FC236}">
                  <a16:creationId xmlns:a16="http://schemas.microsoft.com/office/drawing/2014/main" id="{85696747-0FDB-402C-9D06-1C7BBEE7776D}"/>
                </a:ext>
              </a:extLst>
            </p:cNvPr>
            <p:cNvSpPr/>
            <p:nvPr/>
          </p:nvSpPr>
          <p:spPr>
            <a:xfrm>
              <a:off x="6996801" y="3627994"/>
              <a:ext cx="152109" cy="2179"/>
            </a:xfrm>
            <a:custGeom>
              <a:avLst/>
              <a:gdLst/>
              <a:ahLst/>
              <a:cxnLst/>
              <a:rect l="l" t="t" r="r" b="b"/>
              <a:pathLst>
                <a:path w="4746" h="68" extrusionOk="0">
                  <a:moveTo>
                    <a:pt x="2373" y="1"/>
                  </a:moveTo>
                  <a:cubicBezTo>
                    <a:pt x="1053" y="1"/>
                    <a:pt x="0" y="18"/>
                    <a:pt x="0" y="34"/>
                  </a:cubicBezTo>
                  <a:cubicBezTo>
                    <a:pt x="0" y="51"/>
                    <a:pt x="1053" y="68"/>
                    <a:pt x="2373" y="68"/>
                  </a:cubicBezTo>
                  <a:cubicBezTo>
                    <a:pt x="3676" y="68"/>
                    <a:pt x="4745" y="51"/>
                    <a:pt x="4745" y="34"/>
                  </a:cubicBezTo>
                  <a:cubicBezTo>
                    <a:pt x="4745" y="18"/>
                    <a:pt x="3676" y="1"/>
                    <a:pt x="23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103;p60">
              <a:extLst>
                <a:ext uri="{FF2B5EF4-FFF2-40B4-BE49-F238E27FC236}">
                  <a16:creationId xmlns:a16="http://schemas.microsoft.com/office/drawing/2014/main" id="{EBA3B95F-A696-416A-944A-F2ADD8F94F94}"/>
                </a:ext>
              </a:extLst>
            </p:cNvPr>
            <p:cNvSpPr/>
            <p:nvPr/>
          </p:nvSpPr>
          <p:spPr>
            <a:xfrm>
              <a:off x="6992506" y="3661743"/>
              <a:ext cx="162814" cy="2179"/>
            </a:xfrm>
            <a:custGeom>
              <a:avLst/>
              <a:gdLst/>
              <a:ahLst/>
              <a:cxnLst/>
              <a:rect l="l" t="t" r="r" b="b"/>
              <a:pathLst>
                <a:path w="5080" h="68" extrusionOk="0">
                  <a:moveTo>
                    <a:pt x="2540" y="1"/>
                  </a:moveTo>
                  <a:cubicBezTo>
                    <a:pt x="1137" y="1"/>
                    <a:pt x="1" y="1"/>
                    <a:pt x="1" y="34"/>
                  </a:cubicBezTo>
                  <a:cubicBezTo>
                    <a:pt x="1" y="51"/>
                    <a:pt x="1137" y="67"/>
                    <a:pt x="2540" y="67"/>
                  </a:cubicBezTo>
                  <a:cubicBezTo>
                    <a:pt x="3944" y="67"/>
                    <a:pt x="5080" y="51"/>
                    <a:pt x="5080" y="34"/>
                  </a:cubicBezTo>
                  <a:cubicBezTo>
                    <a:pt x="5080" y="17"/>
                    <a:pt x="3944" y="1"/>
                    <a:pt x="254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04;p60">
              <a:extLst>
                <a:ext uri="{FF2B5EF4-FFF2-40B4-BE49-F238E27FC236}">
                  <a16:creationId xmlns:a16="http://schemas.microsoft.com/office/drawing/2014/main" id="{7FAF9E6D-54DD-439F-A64A-428FB52CFA02}"/>
                </a:ext>
              </a:extLst>
            </p:cNvPr>
            <p:cNvSpPr/>
            <p:nvPr/>
          </p:nvSpPr>
          <p:spPr>
            <a:xfrm>
              <a:off x="6980711" y="3704594"/>
              <a:ext cx="185345" cy="2179"/>
            </a:xfrm>
            <a:custGeom>
              <a:avLst/>
              <a:gdLst/>
              <a:ahLst/>
              <a:cxnLst/>
              <a:rect l="l" t="t" r="r" b="b"/>
              <a:pathLst>
                <a:path w="5783" h="68" extrusionOk="0">
                  <a:moveTo>
                    <a:pt x="2892" y="0"/>
                  </a:moveTo>
                  <a:cubicBezTo>
                    <a:pt x="1304" y="0"/>
                    <a:pt x="1" y="0"/>
                    <a:pt x="1" y="34"/>
                  </a:cubicBezTo>
                  <a:cubicBezTo>
                    <a:pt x="1" y="50"/>
                    <a:pt x="1304" y="67"/>
                    <a:pt x="2892" y="67"/>
                  </a:cubicBezTo>
                  <a:cubicBezTo>
                    <a:pt x="4496" y="67"/>
                    <a:pt x="5782" y="50"/>
                    <a:pt x="5782" y="34"/>
                  </a:cubicBezTo>
                  <a:cubicBezTo>
                    <a:pt x="5782" y="0"/>
                    <a:pt x="4496" y="0"/>
                    <a:pt x="28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05;p60">
              <a:extLst>
                <a:ext uri="{FF2B5EF4-FFF2-40B4-BE49-F238E27FC236}">
                  <a16:creationId xmlns:a16="http://schemas.microsoft.com/office/drawing/2014/main" id="{2FED7024-8706-4403-8882-E4E4F3EE284E}"/>
                </a:ext>
              </a:extLst>
            </p:cNvPr>
            <p:cNvSpPr/>
            <p:nvPr/>
          </p:nvSpPr>
          <p:spPr>
            <a:xfrm>
              <a:off x="6959302" y="3515563"/>
              <a:ext cx="34293" cy="100156"/>
            </a:xfrm>
            <a:custGeom>
              <a:avLst/>
              <a:gdLst/>
              <a:ahLst/>
              <a:cxnLst/>
              <a:rect l="l" t="t" r="r" b="b"/>
              <a:pathLst>
                <a:path w="1070" h="3125" extrusionOk="0">
                  <a:moveTo>
                    <a:pt x="1" y="0"/>
                  </a:moveTo>
                  <a:cubicBezTo>
                    <a:pt x="1" y="34"/>
                    <a:pt x="17" y="84"/>
                    <a:pt x="17" y="134"/>
                  </a:cubicBezTo>
                  <a:cubicBezTo>
                    <a:pt x="34" y="201"/>
                    <a:pt x="67" y="318"/>
                    <a:pt x="118" y="468"/>
                  </a:cubicBezTo>
                  <a:cubicBezTo>
                    <a:pt x="201" y="752"/>
                    <a:pt x="318" y="1153"/>
                    <a:pt x="485" y="1587"/>
                  </a:cubicBezTo>
                  <a:cubicBezTo>
                    <a:pt x="636" y="2022"/>
                    <a:pt x="786" y="2406"/>
                    <a:pt x="886" y="2674"/>
                  </a:cubicBezTo>
                  <a:cubicBezTo>
                    <a:pt x="936" y="2807"/>
                    <a:pt x="986" y="2924"/>
                    <a:pt x="1020" y="3008"/>
                  </a:cubicBezTo>
                  <a:cubicBezTo>
                    <a:pt x="1037" y="3058"/>
                    <a:pt x="1053" y="3091"/>
                    <a:pt x="1070" y="3125"/>
                  </a:cubicBezTo>
                  <a:cubicBezTo>
                    <a:pt x="1070" y="3091"/>
                    <a:pt x="1053" y="3041"/>
                    <a:pt x="1053" y="3008"/>
                  </a:cubicBezTo>
                  <a:cubicBezTo>
                    <a:pt x="1020" y="2924"/>
                    <a:pt x="986" y="2807"/>
                    <a:pt x="936" y="2657"/>
                  </a:cubicBezTo>
                  <a:cubicBezTo>
                    <a:pt x="836" y="2373"/>
                    <a:pt x="702" y="1988"/>
                    <a:pt x="552" y="1554"/>
                  </a:cubicBezTo>
                  <a:cubicBezTo>
                    <a:pt x="385" y="1136"/>
                    <a:pt x="251" y="735"/>
                    <a:pt x="151" y="451"/>
                  </a:cubicBezTo>
                  <a:cubicBezTo>
                    <a:pt x="118" y="301"/>
                    <a:pt x="67" y="15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727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40"/>
          <p:cNvSpPr txBox="1">
            <a:spLocks noGrp="1"/>
          </p:cNvSpPr>
          <p:nvPr>
            <p:ph type="title"/>
          </p:nvPr>
        </p:nvSpPr>
        <p:spPr>
          <a:xfrm>
            <a:off x="1185518" y="635836"/>
            <a:ext cx="4869200" cy="4899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 </a:t>
            </a:r>
            <a:r>
              <a:rPr lang="en-IE" dirty="0"/>
              <a:t>SUMMARY</a:t>
            </a:r>
            <a:endParaRPr dirty="0"/>
          </a:p>
        </p:txBody>
      </p:sp>
      <p:grpSp>
        <p:nvGrpSpPr>
          <p:cNvPr id="1658" name="Google Shape;1658;p40"/>
          <p:cNvGrpSpPr/>
          <p:nvPr/>
        </p:nvGrpSpPr>
        <p:grpSpPr>
          <a:xfrm>
            <a:off x="7140825" y="1655336"/>
            <a:ext cx="1404877" cy="3025504"/>
            <a:chOff x="7068759" y="1663770"/>
            <a:chExt cx="1404877" cy="3025504"/>
          </a:xfrm>
        </p:grpSpPr>
        <p:sp>
          <p:nvSpPr>
            <p:cNvPr id="1659" name="Google Shape;1659;p40"/>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7300222" y="2403118"/>
              <a:ext cx="704587" cy="427620"/>
            </a:xfrm>
            <a:custGeom>
              <a:avLst/>
              <a:gdLst/>
              <a:ahLst/>
              <a:cxnLst/>
              <a:rect l="l" t="t" r="r" b="b"/>
              <a:pathLst>
                <a:path w="21972" h="13335" extrusionOk="0">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7316288" y="2424539"/>
              <a:ext cx="560476" cy="367622"/>
            </a:xfrm>
            <a:custGeom>
              <a:avLst/>
              <a:gdLst/>
              <a:ahLst/>
              <a:cxnLst/>
              <a:rect l="l" t="t" r="r" b="b"/>
              <a:pathLst>
                <a:path w="17478" h="11464" extrusionOk="0">
                  <a:moveTo>
                    <a:pt x="1872" y="1"/>
                  </a:moveTo>
                  <a:lnTo>
                    <a:pt x="0" y="11379"/>
                  </a:lnTo>
                  <a:lnTo>
                    <a:pt x="15606" y="11463"/>
                  </a:lnTo>
                  <a:lnTo>
                    <a:pt x="17478" y="51"/>
                  </a:lnTo>
                  <a:lnTo>
                    <a:pt x="187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7091783" y="2472768"/>
              <a:ext cx="719082" cy="357970"/>
            </a:xfrm>
            <a:custGeom>
              <a:avLst/>
              <a:gdLst/>
              <a:ahLst/>
              <a:cxnLst/>
              <a:rect l="l" t="t" r="r" b="b"/>
              <a:pathLst>
                <a:path w="22424" h="11163" extrusionOk="0">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3" name="Google Shape;1813;p40"/>
          <p:cNvSpPr txBox="1">
            <a:spLocks noGrp="1"/>
          </p:cNvSpPr>
          <p:nvPr>
            <p:ph type="body" idx="1"/>
          </p:nvPr>
        </p:nvSpPr>
        <p:spPr>
          <a:xfrm>
            <a:off x="2707417" y="1490917"/>
            <a:ext cx="5053064" cy="2908226"/>
          </a:xfrm>
          <a:prstGeom prst="rect">
            <a:avLst/>
          </a:prstGeom>
        </p:spPr>
        <p:txBody>
          <a:bodyPr spcFirstLastPara="1" wrap="square" lIns="91425" tIns="91425" rIns="91425" bIns="91425" anchor="t" anchorCtr="0">
            <a:noAutofit/>
          </a:bodyPr>
          <a:lstStyle/>
          <a:p>
            <a:pPr marL="171450" indent="-171450" algn="l">
              <a:spcAft>
                <a:spcPts val="1600"/>
              </a:spcAft>
            </a:pPr>
            <a:r>
              <a:rPr lang="en-IE" sz="1400" dirty="0"/>
              <a:t>Project scope</a:t>
            </a:r>
          </a:p>
          <a:p>
            <a:pPr marL="171450" indent="-171450" algn="l">
              <a:spcAft>
                <a:spcPts val="1600"/>
              </a:spcAft>
            </a:pPr>
            <a:r>
              <a:rPr lang="en-IE" sz="1400" dirty="0"/>
              <a:t>Wireless Sensor Network</a:t>
            </a:r>
          </a:p>
          <a:p>
            <a:pPr marL="171450" indent="-171450" algn="l">
              <a:spcAft>
                <a:spcPts val="1600"/>
              </a:spcAft>
            </a:pPr>
            <a:r>
              <a:rPr lang="en-IE" sz="1400" dirty="0"/>
              <a:t>Web Server (Backend)</a:t>
            </a:r>
          </a:p>
          <a:p>
            <a:pPr marL="171450" indent="-171450" algn="l">
              <a:spcAft>
                <a:spcPts val="1600"/>
              </a:spcAft>
            </a:pPr>
            <a:r>
              <a:rPr lang="en-IE" sz="1400" dirty="0"/>
              <a:t>Web interface (Frontend)</a:t>
            </a:r>
          </a:p>
          <a:p>
            <a:pPr marL="171450" indent="-171450" algn="l">
              <a:spcAft>
                <a:spcPts val="1600"/>
              </a:spcAft>
            </a:pPr>
            <a:r>
              <a:rPr lang="en-IE" sz="1400" dirty="0"/>
              <a:t>Current  Progress &amp; Next developments</a:t>
            </a:r>
            <a:endParaRPr sz="1400" dirty="0"/>
          </a:p>
        </p:txBody>
      </p:sp>
      <p:pic>
        <p:nvPicPr>
          <p:cNvPr id="162" name="Picture 161">
            <a:extLst>
              <a:ext uri="{FF2B5EF4-FFF2-40B4-BE49-F238E27FC236}">
                <a16:creationId xmlns:a16="http://schemas.microsoft.com/office/drawing/2014/main" id="{9DCC9D98-1C36-407C-9EAF-A6C8885B1303}"/>
              </a:ext>
            </a:extLst>
          </p:cNvPr>
          <p:cNvPicPr>
            <a:picLocks noChangeAspect="1"/>
          </p:cNvPicPr>
          <p:nvPr/>
        </p:nvPicPr>
        <p:blipFill>
          <a:blip r:embed="rId3"/>
          <a:stretch>
            <a:fillRect/>
          </a:stretch>
        </p:blipFill>
        <p:spPr>
          <a:xfrm>
            <a:off x="7199510" y="212210"/>
            <a:ext cx="1677643" cy="1057073"/>
          </a:xfrm>
          <a:prstGeom prst="rect">
            <a:avLst/>
          </a:prstGeom>
        </p:spPr>
      </p:pic>
      <p:pic>
        <p:nvPicPr>
          <p:cNvPr id="163" name="Picture 162">
            <a:extLst>
              <a:ext uri="{FF2B5EF4-FFF2-40B4-BE49-F238E27FC236}">
                <a16:creationId xmlns:a16="http://schemas.microsoft.com/office/drawing/2014/main" id="{A0A1DB81-E5B5-4998-B049-255D805B6BB9}"/>
              </a:ext>
            </a:extLst>
          </p:cNvPr>
          <p:cNvPicPr>
            <a:picLocks noChangeAspect="1"/>
          </p:cNvPicPr>
          <p:nvPr/>
        </p:nvPicPr>
        <p:blipFill>
          <a:blip r:embed="rId4"/>
          <a:stretch>
            <a:fillRect/>
          </a:stretch>
        </p:blipFill>
        <p:spPr>
          <a:xfrm rot="10800000" flipH="1" flipV="1">
            <a:off x="1185518" y="4232798"/>
            <a:ext cx="1602419" cy="4690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59"/>
          <p:cNvSpPr txBox="1">
            <a:spLocks noGrp="1"/>
          </p:cNvSpPr>
          <p:nvPr>
            <p:ph type="title"/>
          </p:nvPr>
        </p:nvSpPr>
        <p:spPr>
          <a:xfrm>
            <a:off x="720000" y="540000"/>
            <a:ext cx="3006000" cy="12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grpSp>
        <p:nvGrpSpPr>
          <p:cNvPr id="3312" name="Google Shape;3312;p59"/>
          <p:cNvGrpSpPr/>
          <p:nvPr/>
        </p:nvGrpSpPr>
        <p:grpSpPr>
          <a:xfrm>
            <a:off x="4087120" y="2021335"/>
            <a:ext cx="2123889" cy="2650246"/>
            <a:chOff x="4087120" y="2021335"/>
            <a:chExt cx="2123889" cy="2650246"/>
          </a:xfrm>
        </p:grpSpPr>
        <p:sp>
          <p:nvSpPr>
            <p:cNvPr id="3313" name="Google Shape;3313;p59"/>
            <p:cNvSpPr/>
            <p:nvPr/>
          </p:nvSpPr>
          <p:spPr>
            <a:xfrm>
              <a:off x="4956252" y="2031815"/>
              <a:ext cx="234061" cy="457321"/>
            </a:xfrm>
            <a:custGeom>
              <a:avLst/>
              <a:gdLst/>
              <a:ahLst/>
              <a:cxnLst/>
              <a:rect l="l" t="t" r="r" b="b"/>
              <a:pathLst>
                <a:path w="7303" h="14269" extrusionOk="0">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5152270" y="2148862"/>
              <a:ext cx="24134" cy="18365"/>
            </a:xfrm>
            <a:custGeom>
              <a:avLst/>
              <a:gdLst/>
              <a:ahLst/>
              <a:cxnLst/>
              <a:rect l="l" t="t" r="r" b="b"/>
              <a:pathLst>
                <a:path w="753" h="573" extrusionOk="0">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5150122" y="2143990"/>
              <a:ext cx="32691" cy="9839"/>
            </a:xfrm>
            <a:custGeom>
              <a:avLst/>
              <a:gdLst/>
              <a:ahLst/>
              <a:cxnLst/>
              <a:rect l="l" t="t" r="r" b="b"/>
              <a:pathLst>
                <a:path w="1020" h="307" extrusionOk="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5058812" y="2152195"/>
              <a:ext cx="23877" cy="18204"/>
            </a:xfrm>
            <a:custGeom>
              <a:avLst/>
              <a:gdLst/>
              <a:ahLst/>
              <a:cxnLst/>
              <a:rect l="l" t="t" r="r" b="b"/>
              <a:pathLst>
                <a:path w="745" h="568" extrusionOk="0">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5055863" y="2146971"/>
              <a:ext cx="32691" cy="10096"/>
            </a:xfrm>
            <a:custGeom>
              <a:avLst/>
              <a:gdLst/>
              <a:ahLst/>
              <a:cxnLst/>
              <a:rect l="l" t="t" r="r" b="b"/>
              <a:pathLst>
                <a:path w="1020" h="315" extrusionOk="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5116919" y="2148317"/>
              <a:ext cx="25736" cy="76599"/>
            </a:xfrm>
            <a:custGeom>
              <a:avLst/>
              <a:gdLst/>
              <a:ahLst/>
              <a:cxnLst/>
              <a:rect l="l" t="t" r="r" b="b"/>
              <a:pathLst>
                <a:path w="803" h="2390" extrusionOk="0">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5085317" y="2231326"/>
              <a:ext cx="47178" cy="24807"/>
            </a:xfrm>
            <a:custGeom>
              <a:avLst/>
              <a:gdLst/>
              <a:ahLst/>
              <a:cxnLst/>
              <a:rect l="l" t="t" r="r" b="b"/>
              <a:pathLst>
                <a:path w="1472" h="774" extrusionOk="0">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5038749" y="2302541"/>
              <a:ext cx="80349" cy="43524"/>
            </a:xfrm>
            <a:custGeom>
              <a:avLst/>
              <a:gdLst/>
              <a:ahLst/>
              <a:cxnLst/>
              <a:rect l="l" t="t" r="r" b="b"/>
              <a:pathLst>
                <a:path w="2507" h="1358" extrusionOk="0">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4955194" y="2021335"/>
              <a:ext cx="231914" cy="175217"/>
            </a:xfrm>
            <a:custGeom>
              <a:avLst/>
              <a:gdLst/>
              <a:ahLst/>
              <a:cxnLst/>
              <a:rect l="l" t="t" r="r" b="b"/>
              <a:pathLst>
                <a:path w="7236" h="5467" extrusionOk="0">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4922247" y="2143509"/>
              <a:ext cx="43684" cy="72433"/>
            </a:xfrm>
            <a:custGeom>
              <a:avLst/>
              <a:gdLst/>
              <a:ahLst/>
              <a:cxnLst/>
              <a:rect l="l" t="t" r="r" b="b"/>
              <a:pathLst>
                <a:path w="1363" h="2260" extrusionOk="0">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4934843" y="2158477"/>
              <a:ext cx="20929" cy="40543"/>
            </a:xfrm>
            <a:custGeom>
              <a:avLst/>
              <a:gdLst/>
              <a:ahLst/>
              <a:cxnLst/>
              <a:rect l="l" t="t" r="r" b="b"/>
              <a:pathLst>
                <a:path w="653" h="1265" extrusionOk="0">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5269541" y="2143638"/>
              <a:ext cx="617475" cy="617411"/>
            </a:xfrm>
            <a:custGeom>
              <a:avLst/>
              <a:gdLst/>
              <a:ahLst/>
              <a:cxnLst/>
              <a:rect l="l" t="t" r="r" b="b"/>
              <a:pathLst>
                <a:path w="19266" h="19264" extrusionOk="0">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4663524" y="2404845"/>
              <a:ext cx="801699" cy="763687"/>
            </a:xfrm>
            <a:custGeom>
              <a:avLst/>
              <a:gdLst/>
              <a:ahLst/>
              <a:cxnLst/>
              <a:rect l="l" t="t" r="r" b="b"/>
              <a:pathLst>
                <a:path w="25014" h="23828" extrusionOk="0">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4959489" y="2361994"/>
              <a:ext cx="95349" cy="61600"/>
            </a:xfrm>
            <a:custGeom>
              <a:avLst/>
              <a:gdLst/>
              <a:ahLst/>
              <a:cxnLst/>
              <a:rect l="l" t="t" r="r" b="b"/>
              <a:pathLst>
                <a:path w="2975" h="1922" extrusionOk="0">
                  <a:moveTo>
                    <a:pt x="0" y="0"/>
                  </a:moveTo>
                  <a:lnTo>
                    <a:pt x="34" y="1420"/>
                  </a:lnTo>
                  <a:lnTo>
                    <a:pt x="2974" y="1922"/>
                  </a:lnTo>
                  <a:cubicBezTo>
                    <a:pt x="2456" y="217"/>
                    <a:pt x="0" y="0"/>
                    <a:pt x="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054806" y="2359847"/>
              <a:ext cx="72850" cy="63747"/>
            </a:xfrm>
            <a:custGeom>
              <a:avLst/>
              <a:gdLst/>
              <a:ahLst/>
              <a:cxnLst/>
              <a:rect l="l" t="t" r="r" b="b"/>
              <a:pathLst>
                <a:path w="2273" h="1989" extrusionOk="0">
                  <a:moveTo>
                    <a:pt x="2056" y="0"/>
                  </a:moveTo>
                  <a:cubicBezTo>
                    <a:pt x="2056" y="0"/>
                    <a:pt x="418" y="134"/>
                    <a:pt x="0" y="1989"/>
                  </a:cubicBezTo>
                  <a:lnTo>
                    <a:pt x="2273" y="1387"/>
                  </a:lnTo>
                  <a:lnTo>
                    <a:pt x="2056"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134065" y="2563332"/>
              <a:ext cx="62145" cy="82497"/>
            </a:xfrm>
            <a:custGeom>
              <a:avLst/>
              <a:gdLst/>
              <a:ahLst/>
              <a:cxnLst/>
              <a:rect l="l" t="t" r="r" b="b"/>
              <a:pathLst>
                <a:path w="1939" h="2574" extrusionOk="0">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134065" y="2577274"/>
              <a:ext cx="57850" cy="4840"/>
            </a:xfrm>
            <a:custGeom>
              <a:avLst/>
              <a:gdLst/>
              <a:ahLst/>
              <a:cxnLst/>
              <a:rect l="l" t="t" r="r" b="b"/>
              <a:pathLst>
                <a:path w="1805" h="151" extrusionOk="0">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053203" y="2423562"/>
              <a:ext cx="5929" cy="85189"/>
            </a:xfrm>
            <a:custGeom>
              <a:avLst/>
              <a:gdLst/>
              <a:ahLst/>
              <a:cxnLst/>
              <a:rect l="l" t="t" r="r" b="b"/>
              <a:pathLst>
                <a:path w="185" h="2658" extrusionOk="0">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066055" y="2434075"/>
              <a:ext cx="13397" cy="11826"/>
            </a:xfrm>
            <a:custGeom>
              <a:avLst/>
              <a:gdLst/>
              <a:ahLst/>
              <a:cxnLst/>
              <a:rect l="l" t="t" r="r" b="b"/>
              <a:pathLst>
                <a:path w="418" h="369" extrusionOk="0">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069260" y="2468272"/>
              <a:ext cx="13942" cy="12115"/>
            </a:xfrm>
            <a:custGeom>
              <a:avLst/>
              <a:gdLst/>
              <a:ahLst/>
              <a:cxnLst/>
              <a:rect l="l" t="t" r="r" b="b"/>
              <a:pathLst>
                <a:path w="435" h="378" extrusionOk="0">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4961636" y="2397858"/>
              <a:ext cx="74997" cy="54132"/>
            </a:xfrm>
            <a:custGeom>
              <a:avLst/>
              <a:gdLst/>
              <a:ahLst/>
              <a:cxnLst/>
              <a:rect l="l" t="t" r="r" b="b"/>
              <a:pathLst>
                <a:path w="2340" h="1689" extrusionOk="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068203" y="2394653"/>
              <a:ext cx="63203" cy="59998"/>
            </a:xfrm>
            <a:custGeom>
              <a:avLst/>
              <a:gdLst/>
              <a:ahLst/>
              <a:cxnLst/>
              <a:rect l="l" t="t" r="r" b="b"/>
              <a:pathLst>
                <a:path w="1972" h="1872" extrusionOk="0">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4846481" y="2484041"/>
              <a:ext cx="30031" cy="39710"/>
            </a:xfrm>
            <a:custGeom>
              <a:avLst/>
              <a:gdLst/>
              <a:ahLst/>
              <a:cxnLst/>
              <a:rect l="l" t="t" r="r" b="b"/>
              <a:pathLst>
                <a:path w="937" h="1239" extrusionOk="0">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4783823" y="2573492"/>
              <a:ext cx="26826" cy="55767"/>
            </a:xfrm>
            <a:custGeom>
              <a:avLst/>
              <a:gdLst/>
              <a:ahLst/>
              <a:cxnLst/>
              <a:rect l="l" t="t" r="r" b="b"/>
              <a:pathLst>
                <a:path w="837" h="1740" extrusionOk="0">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4862538" y="2625349"/>
              <a:ext cx="39133" cy="42466"/>
            </a:xfrm>
            <a:custGeom>
              <a:avLst/>
              <a:gdLst/>
              <a:ahLst/>
              <a:cxnLst/>
              <a:rect l="l" t="t" r="r" b="b"/>
              <a:pathLst>
                <a:path w="1221" h="1325" extrusionOk="0">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4925740" y="2557339"/>
              <a:ext cx="37531" cy="30800"/>
            </a:xfrm>
            <a:custGeom>
              <a:avLst/>
              <a:gdLst/>
              <a:ahLst/>
              <a:cxnLst/>
              <a:rect l="l" t="t" r="r" b="b"/>
              <a:pathLst>
                <a:path w="1171" h="961" extrusionOk="0">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4956797" y="2474938"/>
              <a:ext cx="26826" cy="33941"/>
            </a:xfrm>
            <a:custGeom>
              <a:avLst/>
              <a:gdLst/>
              <a:ahLst/>
              <a:cxnLst/>
              <a:rect l="l" t="t" r="r" b="b"/>
              <a:pathLst>
                <a:path w="837" h="1059" extrusionOk="0">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4949842" y="2725473"/>
              <a:ext cx="50383" cy="34518"/>
            </a:xfrm>
            <a:custGeom>
              <a:avLst/>
              <a:gdLst/>
              <a:ahLst/>
              <a:cxnLst/>
              <a:rect l="l" t="t" r="r" b="b"/>
              <a:pathLst>
                <a:path w="1572" h="1077" extrusionOk="0">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4985193" y="2631759"/>
              <a:ext cx="36441" cy="31890"/>
            </a:xfrm>
            <a:custGeom>
              <a:avLst/>
              <a:gdLst/>
              <a:ahLst/>
              <a:cxnLst/>
              <a:rect l="l" t="t" r="r" b="b"/>
              <a:pathLst>
                <a:path w="1137" h="995" extrusionOk="0">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070863" y="2549871"/>
              <a:ext cx="20384" cy="44005"/>
            </a:xfrm>
            <a:custGeom>
              <a:avLst/>
              <a:gdLst/>
              <a:ahLst/>
              <a:cxnLst/>
              <a:rect l="l" t="t" r="r" b="b"/>
              <a:pathLst>
                <a:path w="636" h="1373" extrusionOk="0">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063363" y="2737364"/>
              <a:ext cx="33236" cy="36569"/>
            </a:xfrm>
            <a:custGeom>
              <a:avLst/>
              <a:gdLst/>
              <a:ahLst/>
              <a:cxnLst/>
              <a:rect l="l" t="t" r="r" b="b"/>
              <a:pathLst>
                <a:path w="1037" h="1141" extrusionOk="0">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093362" y="2651598"/>
              <a:ext cx="39133" cy="36120"/>
            </a:xfrm>
            <a:custGeom>
              <a:avLst/>
              <a:gdLst/>
              <a:ahLst/>
              <a:cxnLst/>
              <a:rect l="l" t="t" r="r" b="b"/>
              <a:pathLst>
                <a:path w="1221" h="1127" extrusionOk="0">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179032" y="2753293"/>
              <a:ext cx="45543" cy="35608"/>
            </a:xfrm>
            <a:custGeom>
              <a:avLst/>
              <a:gdLst/>
              <a:ahLst/>
              <a:cxnLst/>
              <a:rect l="l" t="t" r="r" b="b"/>
              <a:pathLst>
                <a:path w="1421" h="1111" extrusionOk="0">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175827" y="2677815"/>
              <a:ext cx="46633" cy="35063"/>
            </a:xfrm>
            <a:custGeom>
              <a:avLst/>
              <a:gdLst/>
              <a:ahLst/>
              <a:cxnLst/>
              <a:rect l="l" t="t" r="r" b="b"/>
              <a:pathLst>
                <a:path w="1455" h="1094" extrusionOk="0">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231529" y="2564422"/>
              <a:ext cx="8589" cy="51440"/>
            </a:xfrm>
            <a:custGeom>
              <a:avLst/>
              <a:gdLst/>
              <a:ahLst/>
              <a:cxnLst/>
              <a:rect l="l" t="t" r="r" b="b"/>
              <a:pathLst>
                <a:path w="268" h="1605" extrusionOk="0">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157077" y="2594902"/>
              <a:ext cx="19326" cy="31697"/>
            </a:xfrm>
            <a:custGeom>
              <a:avLst/>
              <a:gdLst/>
              <a:ahLst/>
              <a:cxnLst/>
              <a:rect l="l" t="t" r="r" b="b"/>
              <a:pathLst>
                <a:path w="603" h="989" extrusionOk="0">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131373" y="2466285"/>
              <a:ext cx="48780" cy="31986"/>
            </a:xfrm>
            <a:custGeom>
              <a:avLst/>
              <a:gdLst/>
              <a:ahLst/>
              <a:cxnLst/>
              <a:rect l="l" t="t" r="r" b="b"/>
              <a:pathLst>
                <a:path w="1522" h="998" extrusionOk="0">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192973" y="2436318"/>
              <a:ext cx="49838" cy="27146"/>
            </a:xfrm>
            <a:custGeom>
              <a:avLst/>
              <a:gdLst/>
              <a:ahLst/>
              <a:cxnLst/>
              <a:rect l="l" t="t" r="r" b="b"/>
              <a:pathLst>
                <a:path w="1555" h="847" extrusionOk="0">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249734" y="2500514"/>
              <a:ext cx="43396" cy="18012"/>
            </a:xfrm>
            <a:custGeom>
              <a:avLst/>
              <a:gdLst/>
              <a:ahLst/>
              <a:cxnLst/>
              <a:rect l="l" t="t" r="r" b="b"/>
              <a:pathLst>
                <a:path w="1354" h="562" extrusionOk="0">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324410" y="2543493"/>
              <a:ext cx="26569" cy="59517"/>
            </a:xfrm>
            <a:custGeom>
              <a:avLst/>
              <a:gdLst/>
              <a:ahLst/>
              <a:cxnLst/>
              <a:rect l="l" t="t" r="r" b="b"/>
              <a:pathLst>
                <a:path w="829" h="1857" extrusionOk="0">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386267" y="2590639"/>
              <a:ext cx="8621" cy="53043"/>
            </a:xfrm>
            <a:custGeom>
              <a:avLst/>
              <a:gdLst/>
              <a:ahLst/>
              <a:cxnLst/>
              <a:rect l="l" t="t" r="r" b="b"/>
              <a:pathLst>
                <a:path w="269" h="1655" extrusionOk="0">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4710461" y="2557435"/>
              <a:ext cx="12884" cy="44517"/>
            </a:xfrm>
            <a:custGeom>
              <a:avLst/>
              <a:gdLst/>
              <a:ahLst/>
              <a:cxnLst/>
              <a:rect l="l" t="t" r="r" b="b"/>
              <a:pathLst>
                <a:path w="402" h="1389" extrusionOk="0">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4775266" y="2687366"/>
              <a:ext cx="47690" cy="14647"/>
            </a:xfrm>
            <a:custGeom>
              <a:avLst/>
              <a:gdLst/>
              <a:ahLst/>
              <a:cxnLst/>
              <a:rect l="l" t="t" r="r" b="b"/>
              <a:pathLst>
                <a:path w="1488" h="457" extrusionOk="0">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4904331" y="2430004"/>
              <a:ext cx="34838" cy="19999"/>
            </a:xfrm>
            <a:custGeom>
              <a:avLst/>
              <a:gdLst/>
              <a:ahLst/>
              <a:cxnLst/>
              <a:rect l="l" t="t" r="r" b="b"/>
              <a:pathLst>
                <a:path w="1087" h="624" extrusionOk="0">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4776868" y="2516539"/>
              <a:ext cx="41280" cy="10641"/>
            </a:xfrm>
            <a:custGeom>
              <a:avLst/>
              <a:gdLst/>
              <a:ahLst/>
              <a:cxnLst/>
              <a:rect l="l" t="t" r="r" b="b"/>
              <a:pathLst>
                <a:path w="1288" h="332" extrusionOk="0">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4973399" y="2390326"/>
              <a:ext cx="26281" cy="20416"/>
            </a:xfrm>
            <a:custGeom>
              <a:avLst/>
              <a:gdLst/>
              <a:ahLst/>
              <a:cxnLst/>
              <a:rect l="l" t="t" r="r" b="b"/>
              <a:pathLst>
                <a:path w="820" h="637" extrusionOk="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094420" y="2383756"/>
              <a:ext cx="21986" cy="20095"/>
            </a:xfrm>
            <a:custGeom>
              <a:avLst/>
              <a:gdLst/>
              <a:ahLst/>
              <a:cxnLst/>
              <a:rect l="l" t="t" r="r" b="b"/>
              <a:pathLst>
                <a:path w="686" h="627" extrusionOk="0">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4313137" y="4261437"/>
              <a:ext cx="186371" cy="311622"/>
            </a:xfrm>
            <a:custGeom>
              <a:avLst/>
              <a:gdLst/>
              <a:ahLst/>
              <a:cxnLst/>
              <a:rect l="l" t="t" r="r" b="b"/>
              <a:pathLst>
                <a:path w="5815" h="9723" extrusionOk="0">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4313137" y="4316051"/>
              <a:ext cx="157750" cy="258163"/>
            </a:xfrm>
            <a:custGeom>
              <a:avLst/>
              <a:gdLst/>
              <a:ahLst/>
              <a:cxnLst/>
              <a:rect l="l" t="t" r="r" b="b"/>
              <a:pathLst>
                <a:path w="4922" h="8055" extrusionOk="0">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4315252" y="4313391"/>
              <a:ext cx="146244" cy="256528"/>
            </a:xfrm>
            <a:custGeom>
              <a:avLst/>
              <a:gdLst/>
              <a:ahLst/>
              <a:cxnLst/>
              <a:rect l="l" t="t" r="r" b="b"/>
              <a:pathLst>
                <a:path w="4563" h="8004" extrusionOk="0">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4428805" y="4516940"/>
              <a:ext cx="32146" cy="5320"/>
            </a:xfrm>
            <a:custGeom>
              <a:avLst/>
              <a:gdLst/>
              <a:ahLst/>
              <a:cxnLst/>
              <a:rect l="l" t="t" r="r" b="b"/>
              <a:pathLst>
                <a:path w="1003" h="166" extrusionOk="0">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4425568" y="4462423"/>
              <a:ext cx="17724" cy="2756"/>
            </a:xfrm>
            <a:custGeom>
              <a:avLst/>
              <a:gdLst/>
              <a:ahLst/>
              <a:cxnLst/>
              <a:rect l="l" t="t" r="r" b="b"/>
              <a:pathLst>
                <a:path w="553" h="86" extrusionOk="0">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4425055" y="4447039"/>
              <a:ext cx="14487" cy="5256"/>
            </a:xfrm>
            <a:custGeom>
              <a:avLst/>
              <a:gdLst/>
              <a:ahLst/>
              <a:cxnLst/>
              <a:rect l="l" t="t" r="r" b="b"/>
              <a:pathLst>
                <a:path w="452" h="164" extrusionOk="0">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4435215" y="4431174"/>
              <a:ext cx="9134" cy="16153"/>
            </a:xfrm>
            <a:custGeom>
              <a:avLst/>
              <a:gdLst/>
              <a:ahLst/>
              <a:cxnLst/>
              <a:rect l="l" t="t" r="r" b="b"/>
              <a:pathLst>
                <a:path w="285" h="504" extrusionOk="0">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4443773" y="4422617"/>
              <a:ext cx="9134" cy="18845"/>
            </a:xfrm>
            <a:custGeom>
              <a:avLst/>
              <a:gdLst/>
              <a:ahLst/>
              <a:cxnLst/>
              <a:rect l="l" t="t" r="r" b="b"/>
              <a:pathLst>
                <a:path w="285" h="588" extrusionOk="0">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4440023" y="4461141"/>
              <a:ext cx="29486" cy="24166"/>
            </a:xfrm>
            <a:custGeom>
              <a:avLst/>
              <a:gdLst/>
              <a:ahLst/>
              <a:cxnLst/>
              <a:rect l="l" t="t" r="r" b="b"/>
              <a:pathLst>
                <a:path w="920" h="754" extrusionOk="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4442170" y="4441815"/>
              <a:ext cx="16121" cy="22082"/>
            </a:xfrm>
            <a:custGeom>
              <a:avLst/>
              <a:gdLst/>
              <a:ahLst/>
              <a:cxnLst/>
              <a:rect l="l" t="t" r="r" b="b"/>
              <a:pathLst>
                <a:path w="503" h="689" extrusionOk="0">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4346308" y="4292494"/>
              <a:ext cx="29486" cy="79292"/>
            </a:xfrm>
            <a:custGeom>
              <a:avLst/>
              <a:gdLst/>
              <a:ahLst/>
              <a:cxnLst/>
              <a:rect l="l" t="t" r="r" b="b"/>
              <a:pathLst>
                <a:path w="920" h="2474" extrusionOk="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4372013" y="4382971"/>
              <a:ext cx="25223" cy="45030"/>
            </a:xfrm>
            <a:custGeom>
              <a:avLst/>
              <a:gdLst/>
              <a:ahLst/>
              <a:cxnLst/>
              <a:rect l="l" t="t" r="r" b="b"/>
              <a:pathLst>
                <a:path w="787" h="1405" extrusionOk="0">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4347943" y="4353004"/>
              <a:ext cx="7500" cy="9230"/>
            </a:xfrm>
            <a:custGeom>
              <a:avLst/>
              <a:gdLst/>
              <a:ahLst/>
              <a:cxnLst/>
              <a:rect l="l" t="t" r="r" b="b"/>
              <a:pathLst>
                <a:path w="234" h="288" extrusionOk="0">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4316625" y="4291949"/>
              <a:ext cx="54677" cy="80349"/>
            </a:xfrm>
            <a:custGeom>
              <a:avLst/>
              <a:gdLst/>
              <a:ahLst/>
              <a:cxnLst/>
              <a:rect l="l" t="t" r="r" b="b"/>
              <a:pathLst>
                <a:path w="1706" h="2507" extrusionOk="0">
                  <a:moveTo>
                    <a:pt x="1338" y="1"/>
                  </a:moveTo>
                  <a:lnTo>
                    <a:pt x="1" y="769"/>
                  </a:lnTo>
                  <a:lnTo>
                    <a:pt x="953" y="2507"/>
                  </a:lnTo>
                  <a:cubicBezTo>
                    <a:pt x="1321" y="2206"/>
                    <a:pt x="1555" y="1789"/>
                    <a:pt x="1622" y="1321"/>
                  </a:cubicBezTo>
                  <a:cubicBezTo>
                    <a:pt x="1705" y="853"/>
                    <a:pt x="1605" y="385"/>
                    <a:pt x="1338"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4360534" y="4333710"/>
              <a:ext cx="3782" cy="9166"/>
            </a:xfrm>
            <a:custGeom>
              <a:avLst/>
              <a:gdLst/>
              <a:ahLst/>
              <a:cxnLst/>
              <a:rect l="l" t="t" r="r" b="b"/>
              <a:pathLst>
                <a:path w="118" h="286" extrusionOk="0">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4360534" y="4313839"/>
              <a:ext cx="4295" cy="10352"/>
            </a:xfrm>
            <a:custGeom>
              <a:avLst/>
              <a:gdLst/>
              <a:ahLst/>
              <a:cxnLst/>
              <a:rect l="l" t="t" r="r" b="b"/>
              <a:pathLst>
                <a:path w="134" h="323" extrusionOk="0">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4356784" y="4300538"/>
              <a:ext cx="2179" cy="5897"/>
            </a:xfrm>
            <a:custGeom>
              <a:avLst/>
              <a:gdLst/>
              <a:ahLst/>
              <a:cxnLst/>
              <a:rect l="l" t="t" r="r" b="b"/>
              <a:pathLst>
                <a:path w="68" h="184" extrusionOk="0">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317744" y="4539375"/>
              <a:ext cx="326141" cy="132206"/>
            </a:xfrm>
            <a:custGeom>
              <a:avLst/>
              <a:gdLst/>
              <a:ahLst/>
              <a:cxnLst/>
              <a:rect l="l" t="t" r="r" b="b"/>
              <a:pathLst>
                <a:path w="10176" h="4125" extrusionOk="0">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317744" y="4605238"/>
              <a:ext cx="63747" cy="53043"/>
            </a:xfrm>
            <a:custGeom>
              <a:avLst/>
              <a:gdLst/>
              <a:ahLst/>
              <a:cxnLst/>
              <a:rect l="l" t="t" r="r" b="b"/>
              <a:pathLst>
                <a:path w="1989" h="1655" extrusionOk="0">
                  <a:moveTo>
                    <a:pt x="67" y="0"/>
                  </a:moveTo>
                  <a:lnTo>
                    <a:pt x="0" y="1537"/>
                  </a:lnTo>
                  <a:lnTo>
                    <a:pt x="1989" y="1654"/>
                  </a:lnTo>
                  <a:cubicBezTo>
                    <a:pt x="1922" y="1186"/>
                    <a:pt x="1688" y="752"/>
                    <a:pt x="1320" y="451"/>
                  </a:cubicBezTo>
                  <a:cubicBezTo>
                    <a:pt x="969" y="151"/>
                    <a:pt x="518" y="0"/>
                    <a:pt x="67"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317744" y="4642191"/>
              <a:ext cx="302039" cy="28909"/>
            </a:xfrm>
            <a:custGeom>
              <a:avLst/>
              <a:gdLst/>
              <a:ahLst/>
              <a:cxnLst/>
              <a:rect l="l" t="t" r="r" b="b"/>
              <a:pathLst>
                <a:path w="9424" h="902" extrusionOk="0">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315052" y="4652896"/>
              <a:ext cx="298321" cy="13205"/>
            </a:xfrm>
            <a:custGeom>
              <a:avLst/>
              <a:gdLst/>
              <a:ahLst/>
              <a:cxnLst/>
              <a:rect l="l" t="t" r="r" b="b"/>
              <a:pathLst>
                <a:path w="9308" h="412" extrusionOk="0">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551228" y="4640044"/>
              <a:ext cx="18236" cy="26794"/>
            </a:xfrm>
            <a:custGeom>
              <a:avLst/>
              <a:gdLst/>
              <a:ahLst/>
              <a:cxnLst/>
              <a:rect l="l" t="t" r="r" b="b"/>
              <a:pathLst>
                <a:path w="569" h="836" extrusionOk="0">
                  <a:moveTo>
                    <a:pt x="568" y="0"/>
                  </a:moveTo>
                  <a:lnTo>
                    <a:pt x="568" y="0"/>
                  </a:lnTo>
                  <a:cubicBezTo>
                    <a:pt x="234" y="134"/>
                    <a:pt x="0" y="468"/>
                    <a:pt x="17" y="836"/>
                  </a:cubicBezTo>
                  <a:cubicBezTo>
                    <a:pt x="84" y="502"/>
                    <a:pt x="284" y="201"/>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500333" y="4624436"/>
              <a:ext cx="10769" cy="14070"/>
            </a:xfrm>
            <a:custGeom>
              <a:avLst/>
              <a:gdLst/>
              <a:ahLst/>
              <a:cxnLst/>
              <a:rect l="l" t="t" r="r" b="b"/>
              <a:pathLst>
                <a:path w="336" h="439" extrusionOk="0">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486423" y="4621199"/>
              <a:ext cx="12339" cy="9327"/>
            </a:xfrm>
            <a:custGeom>
              <a:avLst/>
              <a:gdLst/>
              <a:ahLst/>
              <a:cxnLst/>
              <a:rect l="l" t="t" r="r" b="b"/>
              <a:pathLst>
                <a:path w="385" h="291" extrusionOk="0">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475718" y="4601488"/>
              <a:ext cx="20897" cy="3814"/>
            </a:xfrm>
            <a:custGeom>
              <a:avLst/>
              <a:gdLst/>
              <a:ahLst/>
              <a:cxnLst/>
              <a:rect l="l" t="t" r="r" b="b"/>
              <a:pathLst>
                <a:path w="652" h="119" extrusionOk="0">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507320" y="4608539"/>
              <a:ext cx="33749" cy="18140"/>
            </a:xfrm>
            <a:custGeom>
              <a:avLst/>
              <a:gdLst/>
              <a:ahLst/>
              <a:cxnLst/>
              <a:rect l="l" t="t" r="r" b="b"/>
              <a:pathLst>
                <a:path w="1053" h="566" extrusionOk="0">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496070" y="4602001"/>
              <a:ext cx="16089" cy="21986"/>
            </a:xfrm>
            <a:custGeom>
              <a:avLst/>
              <a:gdLst/>
              <a:ahLst/>
              <a:cxnLst/>
              <a:rect l="l" t="t" r="r" b="b"/>
              <a:pathLst>
                <a:path w="502" h="686" extrusionOk="0">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320404" y="4604148"/>
              <a:ext cx="61087" cy="53043"/>
            </a:xfrm>
            <a:custGeom>
              <a:avLst/>
              <a:gdLst/>
              <a:ahLst/>
              <a:cxnLst/>
              <a:rect l="l" t="t" r="r" b="b"/>
              <a:pathLst>
                <a:path w="1906" h="1655" extrusionOk="0">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403958" y="4641550"/>
              <a:ext cx="51440" cy="3878"/>
            </a:xfrm>
            <a:custGeom>
              <a:avLst/>
              <a:gdLst/>
              <a:ahLst/>
              <a:cxnLst/>
              <a:rect l="l" t="t" r="r" b="b"/>
              <a:pathLst>
                <a:path w="1605" h="121" extrusionOk="0">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369152" y="4640461"/>
              <a:ext cx="5929" cy="10320"/>
            </a:xfrm>
            <a:custGeom>
              <a:avLst/>
              <a:gdLst/>
              <a:ahLst/>
              <a:cxnLst/>
              <a:rect l="l" t="t" r="r" b="b"/>
              <a:pathLst>
                <a:path w="185" h="322" extrusionOk="0">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356845" y="4623827"/>
              <a:ext cx="6987" cy="7147"/>
            </a:xfrm>
            <a:custGeom>
              <a:avLst/>
              <a:gdLst/>
              <a:ahLst/>
              <a:cxnLst/>
              <a:rect l="l" t="t" r="r" b="b"/>
              <a:pathLst>
                <a:path w="218" h="223" extrusionOk="0">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338833" y="4614789"/>
              <a:ext cx="10544" cy="4551"/>
            </a:xfrm>
            <a:custGeom>
              <a:avLst/>
              <a:gdLst/>
              <a:ahLst/>
              <a:cxnLst/>
              <a:rect l="l" t="t" r="r" b="b"/>
              <a:pathLst>
                <a:path w="329" h="142" extrusionOk="0">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325756" y="4611263"/>
              <a:ext cx="5384" cy="2981"/>
            </a:xfrm>
            <a:custGeom>
              <a:avLst/>
              <a:gdLst/>
              <a:ahLst/>
              <a:cxnLst/>
              <a:rect l="l" t="t" r="r" b="b"/>
              <a:pathLst>
                <a:path w="168" h="93" extrusionOk="0">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4361308" y="3309841"/>
              <a:ext cx="879356" cy="1123513"/>
            </a:xfrm>
            <a:custGeom>
              <a:avLst/>
              <a:gdLst/>
              <a:ahLst/>
              <a:cxnLst/>
              <a:rect l="l" t="t" r="r" b="b"/>
              <a:pathLst>
                <a:path w="27437" h="35055" extrusionOk="0">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4868980" y="3141162"/>
              <a:ext cx="697793" cy="1436257"/>
            </a:xfrm>
            <a:custGeom>
              <a:avLst/>
              <a:gdLst/>
              <a:ahLst/>
              <a:cxnLst/>
              <a:rect l="l" t="t" r="r" b="b"/>
              <a:pathLst>
                <a:path w="21772" h="44813" extrusionOk="0">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4089812" y="2745953"/>
              <a:ext cx="2121197" cy="1624230"/>
            </a:xfrm>
            <a:custGeom>
              <a:avLst/>
              <a:gdLst/>
              <a:ahLst/>
              <a:cxnLst/>
              <a:rect l="l" t="t" r="r" b="b"/>
              <a:pathLst>
                <a:path w="66184" h="50678" extrusionOk="0">
                  <a:moveTo>
                    <a:pt x="62641" y="0"/>
                  </a:moveTo>
                  <a:lnTo>
                    <a:pt x="1" y="4395"/>
                  </a:lnTo>
                  <a:lnTo>
                    <a:pt x="3075" y="50677"/>
                  </a:lnTo>
                  <a:lnTo>
                    <a:pt x="66183" y="46066"/>
                  </a:lnTo>
                  <a:lnTo>
                    <a:pt x="62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4087120" y="2743806"/>
              <a:ext cx="2123889" cy="1629037"/>
            </a:xfrm>
            <a:custGeom>
              <a:avLst/>
              <a:gdLst/>
              <a:ahLst/>
              <a:cxnLst/>
              <a:rect l="l" t="t" r="r" b="b"/>
              <a:pathLst>
                <a:path w="66268" h="50828" extrusionOk="0">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19363" y="2970848"/>
              <a:ext cx="72337" cy="1140147"/>
            </a:xfrm>
            <a:custGeom>
              <a:avLst/>
              <a:gdLst/>
              <a:ahLst/>
              <a:cxnLst/>
              <a:rect l="l" t="t" r="r" b="b"/>
              <a:pathLst>
                <a:path w="2257" h="35574" extrusionOk="0">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539979" y="2967643"/>
              <a:ext cx="72305" cy="1140115"/>
            </a:xfrm>
            <a:custGeom>
              <a:avLst/>
              <a:gdLst/>
              <a:ahLst/>
              <a:cxnLst/>
              <a:rect l="l" t="t" r="r" b="b"/>
              <a:pathLst>
                <a:path w="2256" h="35573" extrusionOk="0">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4990001" y="2975688"/>
              <a:ext cx="72337" cy="1140115"/>
            </a:xfrm>
            <a:custGeom>
              <a:avLst/>
              <a:gdLst/>
              <a:ahLst/>
              <a:cxnLst/>
              <a:rect l="l" t="t" r="r" b="b"/>
              <a:pathLst>
                <a:path w="2257" h="35573" extrusionOk="0">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164032" y="2968188"/>
              <a:ext cx="72337" cy="1140115"/>
            </a:xfrm>
            <a:custGeom>
              <a:avLst/>
              <a:gdLst/>
              <a:ahLst/>
              <a:cxnLst/>
              <a:rect l="l" t="t" r="r" b="b"/>
              <a:pathLst>
                <a:path w="2257" h="35573" extrusionOk="0">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337551" y="2960688"/>
              <a:ext cx="72337" cy="1140660"/>
            </a:xfrm>
            <a:custGeom>
              <a:avLst/>
              <a:gdLst/>
              <a:ahLst/>
              <a:cxnLst/>
              <a:rect l="l" t="t" r="r" b="b"/>
              <a:pathLst>
                <a:path w="2257" h="35590" extrusionOk="0">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4796675" y="3000847"/>
              <a:ext cx="72337" cy="1140659"/>
            </a:xfrm>
            <a:custGeom>
              <a:avLst/>
              <a:gdLst/>
              <a:ahLst/>
              <a:cxnLst/>
              <a:rect l="l" t="t" r="r" b="b"/>
              <a:pathLst>
                <a:path w="2257" h="35590" extrusionOk="0">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4606587" y="3012641"/>
              <a:ext cx="72305" cy="1140115"/>
            </a:xfrm>
            <a:custGeom>
              <a:avLst/>
              <a:gdLst/>
              <a:ahLst/>
              <a:cxnLst/>
              <a:rect l="l" t="t" r="r" b="b"/>
              <a:pathLst>
                <a:path w="2256" h="35573" extrusionOk="0">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4415953" y="3023859"/>
              <a:ext cx="72305" cy="1140147"/>
            </a:xfrm>
            <a:custGeom>
              <a:avLst/>
              <a:gdLst/>
              <a:ahLst/>
              <a:cxnLst/>
              <a:rect l="l" t="t" r="r" b="b"/>
              <a:pathLst>
                <a:path w="2256" h="35574" extrusionOk="0">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4444862" y="2600831"/>
              <a:ext cx="626578" cy="660486"/>
            </a:xfrm>
            <a:custGeom>
              <a:avLst/>
              <a:gdLst/>
              <a:ahLst/>
              <a:cxnLst/>
              <a:rect l="l" t="t" r="r" b="b"/>
              <a:pathLst>
                <a:path w="19550" h="20608" extrusionOk="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056953" y="2120177"/>
              <a:ext cx="28300" cy="7115"/>
            </a:xfrm>
            <a:custGeom>
              <a:avLst/>
              <a:gdLst/>
              <a:ahLst/>
              <a:cxnLst/>
              <a:rect l="l" t="t" r="r" b="b"/>
              <a:pathLst>
                <a:path w="883" h="222" extrusionOk="0">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149161" y="2110915"/>
              <a:ext cx="24550" cy="7948"/>
            </a:xfrm>
            <a:custGeom>
              <a:avLst/>
              <a:gdLst/>
              <a:ahLst/>
              <a:cxnLst/>
              <a:rect l="l" t="t" r="r" b="b"/>
              <a:pathLst>
                <a:path w="766" h="248" extrusionOk="0">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9"/>
          <p:cNvGrpSpPr/>
          <p:nvPr/>
        </p:nvGrpSpPr>
        <p:grpSpPr>
          <a:xfrm>
            <a:off x="5897114" y="2028923"/>
            <a:ext cx="2294716" cy="2635055"/>
            <a:chOff x="5882689" y="2014348"/>
            <a:chExt cx="2294716" cy="2635055"/>
          </a:xfrm>
        </p:grpSpPr>
        <p:sp>
          <p:nvSpPr>
            <p:cNvPr id="3409" name="Google Shape;3409;p59"/>
            <p:cNvSpPr/>
            <p:nvPr/>
          </p:nvSpPr>
          <p:spPr>
            <a:xfrm>
              <a:off x="5882689" y="2014348"/>
              <a:ext cx="2294716" cy="2635055"/>
            </a:xfrm>
            <a:custGeom>
              <a:avLst/>
              <a:gdLst/>
              <a:ahLst/>
              <a:cxnLst/>
              <a:rect l="l" t="t" r="r" b="b"/>
              <a:pathLst>
                <a:path w="71598" h="82217" extrusionOk="0">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921245" y="2125305"/>
              <a:ext cx="2060687" cy="2492817"/>
            </a:xfrm>
            <a:custGeom>
              <a:avLst/>
              <a:gdLst/>
              <a:ahLst/>
              <a:cxnLst/>
              <a:rect l="l" t="t" r="r" b="b"/>
              <a:pathLst>
                <a:path w="64296" h="77779" extrusionOk="0">
                  <a:moveTo>
                    <a:pt x="15740" y="0"/>
                  </a:moveTo>
                  <a:lnTo>
                    <a:pt x="1" y="66583"/>
                  </a:lnTo>
                  <a:lnTo>
                    <a:pt x="48890" y="77778"/>
                  </a:lnTo>
                  <a:lnTo>
                    <a:pt x="64295" y="11679"/>
                  </a:lnTo>
                  <a:lnTo>
                    <a:pt x="157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84292" y="2046045"/>
              <a:ext cx="1936974" cy="2415705"/>
            </a:xfrm>
            <a:custGeom>
              <a:avLst/>
              <a:gdLst/>
              <a:ahLst/>
              <a:cxnLst/>
              <a:rect l="l" t="t" r="r" b="b"/>
              <a:pathLst>
                <a:path w="60436" h="75373" extrusionOk="0">
                  <a:moveTo>
                    <a:pt x="11212" y="0"/>
                  </a:moveTo>
                  <a:lnTo>
                    <a:pt x="1" y="67486"/>
                  </a:lnTo>
                  <a:lnTo>
                    <a:pt x="49542" y="75372"/>
                  </a:lnTo>
                  <a:lnTo>
                    <a:pt x="60436" y="8371"/>
                  </a:lnTo>
                  <a:lnTo>
                    <a:pt x="1121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943745" y="2159566"/>
              <a:ext cx="1666536" cy="2229334"/>
            </a:xfrm>
            <a:custGeom>
              <a:avLst/>
              <a:gdLst/>
              <a:ahLst/>
              <a:cxnLst/>
              <a:rect l="l" t="t" r="r" b="b"/>
              <a:pathLst>
                <a:path w="51998" h="69558" extrusionOk="0">
                  <a:moveTo>
                    <a:pt x="2089" y="0"/>
                  </a:moveTo>
                  <a:lnTo>
                    <a:pt x="1" y="68372"/>
                  </a:lnTo>
                  <a:lnTo>
                    <a:pt x="50126" y="69558"/>
                  </a:lnTo>
                  <a:lnTo>
                    <a:pt x="51998" y="1705"/>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941084" y="2159566"/>
              <a:ext cx="1671343" cy="2232026"/>
            </a:xfrm>
            <a:custGeom>
              <a:avLst/>
              <a:gdLst/>
              <a:ahLst/>
              <a:cxnLst/>
              <a:rect l="l" t="t" r="r" b="b"/>
              <a:pathLst>
                <a:path w="52148" h="69642" extrusionOk="0">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6150467" y="2608587"/>
              <a:ext cx="1234374" cy="22467"/>
            </a:xfrm>
            <a:custGeom>
              <a:avLst/>
              <a:gdLst/>
              <a:ahLst/>
              <a:cxnLst/>
              <a:rect l="l" t="t" r="r" b="b"/>
              <a:pathLst>
                <a:path w="38514" h="701" extrusionOk="0">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6161685" y="2802425"/>
              <a:ext cx="1234919" cy="22499"/>
            </a:xfrm>
            <a:custGeom>
              <a:avLst/>
              <a:gdLst/>
              <a:ahLst/>
              <a:cxnLst/>
              <a:rect l="l" t="t" r="r" b="b"/>
              <a:pathLst>
                <a:path w="38531" h="702" extrusionOk="0">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6178286" y="3396568"/>
              <a:ext cx="1234919" cy="22756"/>
            </a:xfrm>
            <a:custGeom>
              <a:avLst/>
              <a:gdLst/>
              <a:ahLst/>
              <a:cxnLst/>
              <a:rect l="l" t="t" r="r" b="b"/>
              <a:pathLst>
                <a:path w="38531" h="710" extrusionOk="0">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6178286" y="3208595"/>
              <a:ext cx="1234919" cy="22788"/>
            </a:xfrm>
            <a:custGeom>
              <a:avLst/>
              <a:gdLst/>
              <a:ahLst/>
              <a:cxnLst/>
              <a:rect l="l" t="t" r="r" b="b"/>
              <a:pathLst>
                <a:path w="38531" h="711" extrusionOk="0">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6178286" y="3020654"/>
              <a:ext cx="1234919" cy="22756"/>
            </a:xfrm>
            <a:custGeom>
              <a:avLst/>
              <a:gdLst/>
              <a:ahLst/>
              <a:cxnLst/>
              <a:rect l="l" t="t" r="r" b="b"/>
              <a:pathLst>
                <a:path w="38531" h="710" extrusionOk="0">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6159569" y="3606496"/>
              <a:ext cx="1234919" cy="22531"/>
            </a:xfrm>
            <a:custGeom>
              <a:avLst/>
              <a:gdLst/>
              <a:ahLst/>
              <a:cxnLst/>
              <a:rect l="l" t="t" r="r" b="b"/>
              <a:pathLst>
                <a:path w="38531" h="703" extrusionOk="0">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6156332" y="3812673"/>
              <a:ext cx="1234406" cy="22756"/>
            </a:xfrm>
            <a:custGeom>
              <a:avLst/>
              <a:gdLst/>
              <a:ahLst/>
              <a:cxnLst/>
              <a:rect l="l" t="t" r="r" b="b"/>
              <a:pathLst>
                <a:path w="38515" h="710" extrusionOk="0">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6152582" y="4018819"/>
              <a:ext cx="1234919" cy="22788"/>
            </a:xfrm>
            <a:custGeom>
              <a:avLst/>
              <a:gdLst/>
              <a:ahLst/>
              <a:cxnLst/>
              <a:rect l="l" t="t" r="r" b="b"/>
              <a:pathLst>
                <a:path w="38531" h="711" extrusionOk="0">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59"/>
          <p:cNvSpPr txBox="1">
            <a:spLocks noGrp="1"/>
          </p:cNvSpPr>
          <p:nvPr>
            <p:ph type="subTitle" idx="1"/>
          </p:nvPr>
        </p:nvSpPr>
        <p:spPr>
          <a:xfrm>
            <a:off x="719999" y="1767600"/>
            <a:ext cx="3259229" cy="1049400"/>
          </a:xfrm>
          <a:prstGeom prst="rect">
            <a:avLst/>
          </a:prstGeom>
        </p:spPr>
        <p:txBody>
          <a:bodyPr spcFirstLastPara="1" wrap="square" lIns="91425" tIns="91425" rIns="91425" bIns="91425" anchor="ctr" anchorCtr="0">
            <a:noAutofit/>
          </a:bodyPr>
          <a:lstStyle/>
          <a:p>
            <a:pPr marL="0" lvl="0" indent="0" algn="l" rtl="0">
              <a:lnSpc>
                <a:spcPct val="110000"/>
              </a:lnSpc>
              <a:spcBef>
                <a:spcPts val="0"/>
              </a:spcBef>
              <a:spcAft>
                <a:spcPts val="0"/>
              </a:spcAft>
              <a:buNone/>
            </a:pPr>
            <a:r>
              <a:rPr lang="en-IE" sz="2000" dirty="0"/>
              <a:t>Carl Sagrado</a:t>
            </a:r>
            <a:br>
              <a:rPr lang="en-IE" sz="2000" dirty="0">
                <a:hlinkClick r:id="rId3"/>
              </a:rPr>
            </a:br>
            <a:r>
              <a:rPr lang="en-IE" dirty="0">
                <a:hlinkClick r:id="rId3"/>
              </a:rPr>
              <a:t>x00084403</a:t>
            </a:r>
            <a:r>
              <a:rPr lang="en" dirty="0">
                <a:hlinkClick r:id="rId3"/>
              </a:rPr>
              <a:t>@</a:t>
            </a:r>
            <a:r>
              <a:rPr lang="en-IE" dirty="0" err="1">
                <a:hlinkClick r:id="rId3"/>
              </a:rPr>
              <a:t>mytudublin</a:t>
            </a:r>
            <a:r>
              <a:rPr lang="en-IE" dirty="0">
                <a:hlinkClick r:id="rId3"/>
              </a:rPr>
              <a:t>.</a:t>
            </a:r>
            <a:r>
              <a:rPr lang="en" dirty="0">
                <a:hlinkClick r:id="rId3"/>
              </a:rPr>
              <a:t>ie</a:t>
            </a:r>
            <a:endParaRPr lang="en" dirty="0"/>
          </a:p>
          <a:p>
            <a:pPr marL="0" lvl="0" indent="0" algn="l" rtl="0">
              <a:lnSpc>
                <a:spcPct val="110000"/>
              </a:lnSpc>
              <a:spcBef>
                <a:spcPts val="0"/>
              </a:spcBef>
              <a:spcAft>
                <a:spcPts val="0"/>
              </a:spcAft>
              <a:buNone/>
            </a:pPr>
            <a:r>
              <a:rPr lang="en" dirty="0"/>
              <a:t>+353 86 663 0136</a:t>
            </a:r>
            <a:br>
              <a:rPr lang="en" dirty="0"/>
            </a:br>
            <a:r>
              <a:rPr lang="en-IE" dirty="0"/>
              <a:t>Electronic Engineering Department</a:t>
            </a:r>
            <a:br>
              <a:rPr lang="en-IE" dirty="0"/>
            </a:br>
            <a:r>
              <a:rPr lang="en-IE" dirty="0"/>
              <a:t>4</a:t>
            </a:r>
            <a:r>
              <a:rPr lang="en-IE" baseline="30000" dirty="0"/>
              <a:t>th</a:t>
            </a:r>
            <a:r>
              <a:rPr lang="en-IE" dirty="0"/>
              <a:t> Year – Semester 8</a:t>
            </a:r>
            <a:endParaRPr dirty="0"/>
          </a:p>
        </p:txBody>
      </p:sp>
      <p:sp>
        <p:nvSpPr>
          <p:cNvPr id="3423" name="Google Shape;3423;p59"/>
          <p:cNvSpPr/>
          <p:nvPr/>
        </p:nvSpPr>
        <p:spPr>
          <a:xfrm>
            <a:off x="1563016" y="3177410"/>
            <a:ext cx="213662" cy="204048"/>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4" name="Google Shape;3424;p59"/>
          <p:cNvSpPr/>
          <p:nvPr/>
        </p:nvSpPr>
        <p:spPr>
          <a:xfrm>
            <a:off x="1128600" y="3200710"/>
            <a:ext cx="237467" cy="163888"/>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5" name="Google Shape;3425;p59"/>
          <p:cNvSpPr/>
          <p:nvPr/>
        </p:nvSpPr>
        <p:spPr>
          <a:xfrm>
            <a:off x="821226" y="3160939"/>
            <a:ext cx="110424" cy="237565"/>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6" name="Google Shape;3426;p59"/>
          <p:cNvSpPr txBox="1">
            <a:spLocks noGrp="1"/>
          </p:cNvSpPr>
          <p:nvPr>
            <p:ph type="subTitle" idx="1"/>
          </p:nvPr>
        </p:nvSpPr>
        <p:spPr>
          <a:xfrm>
            <a:off x="727720" y="3850004"/>
            <a:ext cx="2865872" cy="611137"/>
          </a:xfrm>
          <a:prstGeom prst="rect">
            <a:avLst/>
          </a:prstGeom>
          <a:solidFill>
            <a:schemeClr val="bg1"/>
          </a:solidFill>
        </p:spPr>
        <p:txBody>
          <a:bodyPr spcFirstLastPara="1" wrap="square" lIns="91425" tIns="91425" rIns="91425" bIns="91425" anchor="ctr" anchorCtr="0">
            <a:noAutofit/>
          </a:bodyPr>
          <a:lstStyle/>
          <a:p>
            <a:pPr marL="0" lvl="0" indent="0" algn="l" rtl="0">
              <a:spcBef>
                <a:spcPts val="0"/>
              </a:spcBef>
              <a:spcAft>
                <a:spcPts val="0"/>
              </a:spcAft>
              <a:buNone/>
            </a:pPr>
            <a:r>
              <a:rPr lang="en-IE" sz="800" dirty="0">
                <a:solidFill>
                  <a:schemeClr val="bg1"/>
                </a:solidFill>
              </a:rPr>
              <a:t>….</a:t>
            </a:r>
            <a:endParaRPr sz="800" dirty="0">
              <a:solidFill>
                <a:schemeClr val="bg1"/>
              </a:solidFill>
            </a:endParaRPr>
          </a:p>
        </p:txBody>
      </p:sp>
      <p:pic>
        <p:nvPicPr>
          <p:cNvPr id="118" name="Picture 117">
            <a:extLst>
              <a:ext uri="{FF2B5EF4-FFF2-40B4-BE49-F238E27FC236}">
                <a16:creationId xmlns:a16="http://schemas.microsoft.com/office/drawing/2014/main" id="{1CDE0A5F-5B44-4449-8E63-8834C9E4C5F9}"/>
              </a:ext>
            </a:extLst>
          </p:cNvPr>
          <p:cNvPicPr>
            <a:picLocks noChangeAspect="1"/>
          </p:cNvPicPr>
          <p:nvPr/>
        </p:nvPicPr>
        <p:blipFill>
          <a:blip r:embed="rId4"/>
          <a:stretch>
            <a:fillRect/>
          </a:stretch>
        </p:blipFill>
        <p:spPr>
          <a:xfrm>
            <a:off x="6170757" y="2465107"/>
            <a:ext cx="1228509" cy="774076"/>
          </a:xfrm>
          <a:prstGeom prst="rect">
            <a:avLst/>
          </a:prstGeom>
        </p:spPr>
      </p:pic>
      <p:pic>
        <p:nvPicPr>
          <p:cNvPr id="119" name="Picture 118">
            <a:extLst>
              <a:ext uri="{FF2B5EF4-FFF2-40B4-BE49-F238E27FC236}">
                <a16:creationId xmlns:a16="http://schemas.microsoft.com/office/drawing/2014/main" id="{7685458A-BFB8-4860-B0C9-1F6E2DC199D3}"/>
              </a:ext>
            </a:extLst>
          </p:cNvPr>
          <p:cNvPicPr>
            <a:picLocks noChangeAspect="1"/>
          </p:cNvPicPr>
          <p:nvPr/>
        </p:nvPicPr>
        <p:blipFill>
          <a:blip r:embed="rId5"/>
          <a:stretch>
            <a:fillRect/>
          </a:stretch>
        </p:blipFill>
        <p:spPr>
          <a:xfrm rot="15988080" flipH="1" flipV="1">
            <a:off x="3780000" y="3442797"/>
            <a:ext cx="1259375" cy="3686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6"/>
          <p:cNvSpPr txBox="1">
            <a:spLocks noGrp="1"/>
          </p:cNvSpPr>
          <p:nvPr>
            <p:ph type="title"/>
          </p:nvPr>
        </p:nvSpPr>
        <p:spPr>
          <a:xfrm>
            <a:off x="563449" y="539999"/>
            <a:ext cx="7986977" cy="3810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E" sz="2400" dirty="0">
                <a:latin typeface="Montserrat ExtraBold" panose="00000900000000000000" charset="0"/>
              </a:rPr>
              <a:t>PRESENTATION TOPICS</a:t>
            </a:r>
            <a:endParaRPr sz="2400" dirty="0">
              <a:latin typeface="Montserrat ExtraBold" panose="00000900000000000000" charset="0"/>
            </a:endParaRPr>
          </a:p>
        </p:txBody>
      </p:sp>
      <p:sp>
        <p:nvSpPr>
          <p:cNvPr id="1262" name="Google Shape;1262;p36"/>
          <p:cNvSpPr txBox="1">
            <a:spLocks noGrp="1"/>
          </p:cNvSpPr>
          <p:nvPr>
            <p:ph type="subTitle" idx="1"/>
          </p:nvPr>
        </p:nvSpPr>
        <p:spPr>
          <a:xfrm>
            <a:off x="2517538" y="1254203"/>
            <a:ext cx="2504430" cy="6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E" sz="1400" dirty="0">
                <a:latin typeface="Montserrat ExtraBold" panose="00000900000000000000" charset="0"/>
              </a:rPr>
              <a:t>PROJECT OVERVIEW</a:t>
            </a:r>
          </a:p>
        </p:txBody>
      </p:sp>
      <p:sp>
        <p:nvSpPr>
          <p:cNvPr id="1263" name="Google Shape;1263;p36"/>
          <p:cNvSpPr txBox="1">
            <a:spLocks noGrp="1"/>
          </p:cNvSpPr>
          <p:nvPr>
            <p:ph type="subTitle" idx="2"/>
          </p:nvPr>
        </p:nvSpPr>
        <p:spPr>
          <a:xfrm>
            <a:off x="2521817" y="1824551"/>
            <a:ext cx="2044800" cy="3321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dirty="0"/>
              <a:t>- General Project Scope</a:t>
            </a:r>
            <a:endParaRPr dirty="0"/>
          </a:p>
        </p:txBody>
      </p:sp>
      <p:sp>
        <p:nvSpPr>
          <p:cNvPr id="1264" name="Google Shape;1264;p36"/>
          <p:cNvSpPr txBox="1">
            <a:spLocks noGrp="1"/>
          </p:cNvSpPr>
          <p:nvPr>
            <p:ph type="subTitle" idx="3"/>
          </p:nvPr>
        </p:nvSpPr>
        <p:spPr>
          <a:xfrm>
            <a:off x="2533319" y="2702327"/>
            <a:ext cx="2248003" cy="4069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E" sz="1400" dirty="0">
                <a:latin typeface="Montserrat ExtraBold" panose="00000900000000000000" charset="0"/>
              </a:rPr>
              <a:t>Wireless Sensor Network </a:t>
            </a:r>
            <a:endParaRPr sz="1400" dirty="0">
              <a:latin typeface="Montserrat ExtraBold" panose="00000900000000000000" charset="0"/>
            </a:endParaRPr>
          </a:p>
        </p:txBody>
      </p:sp>
      <p:sp>
        <p:nvSpPr>
          <p:cNvPr id="1265" name="Google Shape;1265;p36"/>
          <p:cNvSpPr txBox="1">
            <a:spLocks noGrp="1"/>
          </p:cNvSpPr>
          <p:nvPr>
            <p:ph type="subTitle" idx="4"/>
          </p:nvPr>
        </p:nvSpPr>
        <p:spPr>
          <a:xfrm>
            <a:off x="2507841" y="3103866"/>
            <a:ext cx="2044800" cy="416712"/>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Tx/>
              <a:buChar char="-"/>
            </a:pPr>
            <a:r>
              <a:rPr lang="en-GB" dirty="0"/>
              <a:t>Sensor Node</a:t>
            </a:r>
          </a:p>
          <a:p>
            <a:pPr marL="171450" lvl="0" indent="-171450" algn="l" rtl="0">
              <a:spcBef>
                <a:spcPts val="0"/>
              </a:spcBef>
              <a:spcAft>
                <a:spcPts val="0"/>
              </a:spcAft>
              <a:buFontTx/>
              <a:buChar char="-"/>
            </a:pPr>
            <a:r>
              <a:rPr lang="en-GB" dirty="0"/>
              <a:t>Base Station</a:t>
            </a:r>
          </a:p>
          <a:p>
            <a:pPr marL="171450" lvl="0" indent="-171450" algn="l" rtl="0">
              <a:spcBef>
                <a:spcPts val="0"/>
              </a:spcBef>
              <a:spcAft>
                <a:spcPts val="0"/>
              </a:spcAft>
              <a:buFontTx/>
              <a:buChar char="-"/>
            </a:pPr>
            <a:r>
              <a:rPr lang="en-GB" dirty="0"/>
              <a:t>Remote Device</a:t>
            </a:r>
            <a:endParaRPr dirty="0"/>
          </a:p>
        </p:txBody>
      </p:sp>
      <p:sp>
        <p:nvSpPr>
          <p:cNvPr id="1266" name="Google Shape;1266;p36"/>
          <p:cNvSpPr txBox="1">
            <a:spLocks noGrp="1"/>
          </p:cNvSpPr>
          <p:nvPr>
            <p:ph type="subTitle" idx="5"/>
          </p:nvPr>
        </p:nvSpPr>
        <p:spPr>
          <a:xfrm>
            <a:off x="2542352" y="3701199"/>
            <a:ext cx="2044800" cy="3921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E" sz="1400" dirty="0">
                <a:latin typeface="Montserrat ExtraBold" panose="00000900000000000000" charset="0"/>
              </a:rPr>
              <a:t>Web Server</a:t>
            </a:r>
            <a:endParaRPr sz="1400" dirty="0">
              <a:latin typeface="Montserrat ExtraBold" panose="00000900000000000000" charset="0"/>
            </a:endParaRPr>
          </a:p>
        </p:txBody>
      </p:sp>
      <p:sp>
        <p:nvSpPr>
          <p:cNvPr id="1267" name="Google Shape;1267;p36"/>
          <p:cNvSpPr txBox="1">
            <a:spLocks noGrp="1"/>
          </p:cNvSpPr>
          <p:nvPr>
            <p:ph type="subTitle" idx="6"/>
          </p:nvPr>
        </p:nvSpPr>
        <p:spPr>
          <a:xfrm>
            <a:off x="2521817" y="3947039"/>
            <a:ext cx="1487522" cy="5962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dirty="0"/>
              <a:t>- Backend design  and implementation</a:t>
            </a:r>
            <a:endParaRPr dirty="0"/>
          </a:p>
        </p:txBody>
      </p:sp>
      <p:sp>
        <p:nvSpPr>
          <p:cNvPr id="1270" name="Google Shape;1270;p36"/>
          <p:cNvSpPr txBox="1">
            <a:spLocks noGrp="1"/>
          </p:cNvSpPr>
          <p:nvPr>
            <p:ph type="subTitle" idx="13"/>
          </p:nvPr>
        </p:nvSpPr>
        <p:spPr>
          <a:xfrm>
            <a:off x="4660309" y="1938696"/>
            <a:ext cx="2044800" cy="180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E" sz="1000" dirty="0"/>
              <a:t>-frontend design  and implementation</a:t>
            </a:r>
          </a:p>
        </p:txBody>
      </p:sp>
      <p:sp>
        <p:nvSpPr>
          <p:cNvPr id="1271" name="Google Shape;1271;p36"/>
          <p:cNvSpPr txBox="1">
            <a:spLocks noGrp="1"/>
          </p:cNvSpPr>
          <p:nvPr>
            <p:ph type="subTitle" idx="14"/>
          </p:nvPr>
        </p:nvSpPr>
        <p:spPr>
          <a:xfrm>
            <a:off x="4668281" y="3442831"/>
            <a:ext cx="2044800" cy="64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E" sz="1400" dirty="0">
                <a:latin typeface="Montserrat ExtraBold" panose="00000900000000000000" charset="0"/>
              </a:rPr>
              <a:t>Project Demo &amp;  Summary</a:t>
            </a:r>
          </a:p>
        </p:txBody>
      </p:sp>
      <p:sp>
        <p:nvSpPr>
          <p:cNvPr id="1272" name="Google Shape;1272;p36"/>
          <p:cNvSpPr txBox="1">
            <a:spLocks noGrp="1"/>
          </p:cNvSpPr>
          <p:nvPr>
            <p:ph type="subTitle" idx="9"/>
          </p:nvPr>
        </p:nvSpPr>
        <p:spPr>
          <a:xfrm>
            <a:off x="4761384" y="1239999"/>
            <a:ext cx="2044800" cy="6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E" sz="1400" dirty="0">
                <a:latin typeface="Montserrat ExtraBold" panose="00000900000000000000" charset="0"/>
              </a:rPr>
              <a:t>Web Interface</a:t>
            </a:r>
          </a:p>
        </p:txBody>
      </p:sp>
      <p:sp>
        <p:nvSpPr>
          <p:cNvPr id="1273" name="Google Shape;1273;p36"/>
          <p:cNvSpPr txBox="1">
            <a:spLocks noGrp="1"/>
          </p:cNvSpPr>
          <p:nvPr>
            <p:ph type="subTitle" idx="15"/>
          </p:nvPr>
        </p:nvSpPr>
        <p:spPr>
          <a:xfrm>
            <a:off x="4697543" y="4090531"/>
            <a:ext cx="2044800" cy="1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E" dirty="0"/>
              <a:t>- Presentation summary</a:t>
            </a:r>
            <a:endParaRPr dirty="0"/>
          </a:p>
        </p:txBody>
      </p:sp>
      <p:sp>
        <p:nvSpPr>
          <p:cNvPr id="1274" name="Google Shape;1274;p36"/>
          <p:cNvSpPr txBox="1">
            <a:spLocks noGrp="1"/>
          </p:cNvSpPr>
          <p:nvPr>
            <p:ph type="title" idx="16"/>
          </p:nvPr>
        </p:nvSpPr>
        <p:spPr>
          <a:xfrm>
            <a:off x="1748796" y="1496738"/>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ExtraBold" panose="00000900000000000000" charset="0"/>
              </a:rPr>
              <a:t>01</a:t>
            </a:r>
            <a:endParaRPr dirty="0">
              <a:latin typeface="Montserrat ExtraBold" panose="00000900000000000000" charset="0"/>
            </a:endParaRPr>
          </a:p>
        </p:txBody>
      </p:sp>
      <p:sp>
        <p:nvSpPr>
          <p:cNvPr id="1275" name="Google Shape;1275;p36"/>
          <p:cNvSpPr txBox="1">
            <a:spLocks noGrp="1"/>
          </p:cNvSpPr>
          <p:nvPr>
            <p:ph type="title" idx="17"/>
          </p:nvPr>
        </p:nvSpPr>
        <p:spPr>
          <a:xfrm>
            <a:off x="1758005" y="2522154"/>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ExtraBold" panose="00000900000000000000" charset="0"/>
              </a:rPr>
              <a:t>02</a:t>
            </a:r>
            <a:endParaRPr dirty="0">
              <a:latin typeface="Montserrat ExtraBold" panose="00000900000000000000" charset="0"/>
            </a:endParaRPr>
          </a:p>
        </p:txBody>
      </p:sp>
      <p:sp>
        <p:nvSpPr>
          <p:cNvPr id="1276" name="Google Shape;1276;p36"/>
          <p:cNvSpPr txBox="1">
            <a:spLocks noGrp="1"/>
          </p:cNvSpPr>
          <p:nvPr>
            <p:ph type="title" idx="18"/>
          </p:nvPr>
        </p:nvSpPr>
        <p:spPr>
          <a:xfrm>
            <a:off x="1730099" y="3593908"/>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ExtraBold" panose="00000900000000000000" charset="0"/>
              </a:rPr>
              <a:t>03</a:t>
            </a:r>
            <a:endParaRPr dirty="0">
              <a:latin typeface="Montserrat ExtraBold" panose="00000900000000000000" charset="0"/>
            </a:endParaRPr>
          </a:p>
        </p:txBody>
      </p:sp>
      <p:sp>
        <p:nvSpPr>
          <p:cNvPr id="1278" name="Google Shape;1278;p36"/>
          <p:cNvSpPr txBox="1">
            <a:spLocks noGrp="1"/>
          </p:cNvSpPr>
          <p:nvPr>
            <p:ph type="title" idx="20"/>
          </p:nvPr>
        </p:nvSpPr>
        <p:spPr>
          <a:xfrm flipH="1">
            <a:off x="6689225" y="1388772"/>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ExtraBold" panose="00000900000000000000" charset="0"/>
              </a:rPr>
              <a:t>04</a:t>
            </a:r>
            <a:endParaRPr dirty="0">
              <a:latin typeface="Montserrat ExtraBold" panose="00000900000000000000" charset="0"/>
            </a:endParaRPr>
          </a:p>
        </p:txBody>
      </p:sp>
      <p:sp>
        <p:nvSpPr>
          <p:cNvPr id="1279" name="Google Shape;1279;p36"/>
          <p:cNvSpPr txBox="1">
            <a:spLocks noGrp="1"/>
          </p:cNvSpPr>
          <p:nvPr>
            <p:ph type="title" idx="21"/>
          </p:nvPr>
        </p:nvSpPr>
        <p:spPr>
          <a:xfrm flipH="1">
            <a:off x="6695972" y="3552839"/>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ExtraBold" panose="00000900000000000000" charset="0"/>
              </a:rPr>
              <a:t>06</a:t>
            </a:r>
            <a:endParaRPr dirty="0">
              <a:latin typeface="Montserrat ExtraBold" panose="00000900000000000000" charset="0"/>
            </a:endParaRPr>
          </a:p>
        </p:txBody>
      </p:sp>
      <p:grpSp>
        <p:nvGrpSpPr>
          <p:cNvPr id="1280" name="Google Shape;1280;p36"/>
          <p:cNvGrpSpPr/>
          <p:nvPr/>
        </p:nvGrpSpPr>
        <p:grpSpPr>
          <a:xfrm>
            <a:off x="6769280" y="1458402"/>
            <a:ext cx="1774160" cy="3142919"/>
            <a:chOff x="6795211" y="1526652"/>
            <a:chExt cx="1774160" cy="3142919"/>
          </a:xfrm>
        </p:grpSpPr>
        <p:sp>
          <p:nvSpPr>
            <p:cNvPr id="1281" name="Google Shape;1281;p36"/>
            <p:cNvSpPr/>
            <p:nvPr/>
          </p:nvSpPr>
          <p:spPr>
            <a:xfrm>
              <a:off x="7309838" y="1526652"/>
              <a:ext cx="1259533" cy="3142919"/>
            </a:xfrm>
            <a:custGeom>
              <a:avLst/>
              <a:gdLst/>
              <a:ahLst/>
              <a:cxnLst/>
              <a:rect l="l" t="t" r="r" b="b"/>
              <a:pathLst>
                <a:path w="39299" h="98063" extrusionOk="0">
                  <a:moveTo>
                    <a:pt x="886" y="0"/>
                  </a:moveTo>
                  <a:lnTo>
                    <a:pt x="0" y="98063"/>
                  </a:lnTo>
                  <a:lnTo>
                    <a:pt x="39265" y="98063"/>
                  </a:lnTo>
                  <a:lnTo>
                    <a:pt x="3929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8004906" y="1526652"/>
              <a:ext cx="564465" cy="3142919"/>
            </a:xfrm>
            <a:custGeom>
              <a:avLst/>
              <a:gdLst/>
              <a:ahLst/>
              <a:cxnLst/>
              <a:rect l="l" t="t" r="r" b="b"/>
              <a:pathLst>
                <a:path w="17612" h="98063" extrusionOk="0">
                  <a:moveTo>
                    <a:pt x="352" y="0"/>
                  </a:moveTo>
                  <a:lnTo>
                    <a:pt x="1" y="98063"/>
                  </a:lnTo>
                  <a:lnTo>
                    <a:pt x="17578" y="98063"/>
                  </a:lnTo>
                  <a:lnTo>
                    <a:pt x="17612"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36"/>
            <p:cNvSpPr/>
            <p:nvPr/>
          </p:nvSpPr>
          <p:spPr>
            <a:xfrm>
              <a:off x="7377848" y="1553414"/>
              <a:ext cx="596034" cy="424150"/>
            </a:xfrm>
            <a:custGeom>
              <a:avLst/>
              <a:gdLst/>
              <a:ahLst/>
              <a:cxnLst/>
              <a:rect l="l" t="t" r="r" b="b"/>
              <a:pathLst>
                <a:path w="18597" h="13234" extrusionOk="0">
                  <a:moveTo>
                    <a:pt x="0" y="1"/>
                  </a:moveTo>
                  <a:lnTo>
                    <a:pt x="0" y="13234"/>
                  </a:lnTo>
                  <a:lnTo>
                    <a:pt x="18597" y="13234"/>
                  </a:lnTo>
                  <a:lnTo>
                    <a:pt x="185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7583481" y="1648730"/>
              <a:ext cx="182076" cy="71792"/>
            </a:xfrm>
            <a:custGeom>
              <a:avLst/>
              <a:gdLst/>
              <a:ahLst/>
              <a:cxnLst/>
              <a:rect l="l" t="t" r="r" b="b"/>
              <a:pathLst>
                <a:path w="5681" h="2240" extrusionOk="0">
                  <a:moveTo>
                    <a:pt x="5681" y="1"/>
                  </a:moveTo>
                  <a:lnTo>
                    <a:pt x="0" y="185"/>
                  </a:lnTo>
                  <a:lnTo>
                    <a:pt x="0" y="2240"/>
                  </a:lnTo>
                  <a:lnTo>
                    <a:pt x="5681" y="2240"/>
                  </a:lnTo>
                  <a:lnTo>
                    <a:pt x="568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7583481" y="1775648"/>
              <a:ext cx="187973" cy="27339"/>
            </a:xfrm>
            <a:custGeom>
              <a:avLst/>
              <a:gdLst/>
              <a:ahLst/>
              <a:cxnLst/>
              <a:rect l="l" t="t" r="r" b="b"/>
              <a:pathLst>
                <a:path w="5865" h="853" extrusionOk="0">
                  <a:moveTo>
                    <a:pt x="0" y="1"/>
                  </a:moveTo>
                  <a:lnTo>
                    <a:pt x="0" y="853"/>
                  </a:lnTo>
                  <a:lnTo>
                    <a:pt x="5865" y="853"/>
                  </a:lnTo>
                  <a:lnTo>
                    <a:pt x="58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6795211" y="2034292"/>
              <a:ext cx="596034" cy="445046"/>
            </a:xfrm>
            <a:custGeom>
              <a:avLst/>
              <a:gdLst/>
              <a:ahLst/>
              <a:cxnLst/>
              <a:rect l="l" t="t" r="r" b="b"/>
              <a:pathLst>
                <a:path w="18597" h="13886" extrusionOk="0">
                  <a:moveTo>
                    <a:pt x="0" y="1"/>
                  </a:moveTo>
                  <a:lnTo>
                    <a:pt x="0" y="13886"/>
                  </a:lnTo>
                  <a:lnTo>
                    <a:pt x="18597" y="13886"/>
                  </a:lnTo>
                  <a:lnTo>
                    <a:pt x="18597" y="653"/>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7000844" y="2151050"/>
              <a:ext cx="182621" cy="71792"/>
            </a:xfrm>
            <a:custGeom>
              <a:avLst/>
              <a:gdLst/>
              <a:ahLst/>
              <a:cxnLst/>
              <a:rect l="l" t="t" r="r" b="b"/>
              <a:pathLst>
                <a:path w="5698" h="2240" extrusionOk="0">
                  <a:moveTo>
                    <a:pt x="5698" y="0"/>
                  </a:moveTo>
                  <a:lnTo>
                    <a:pt x="0" y="184"/>
                  </a:lnTo>
                  <a:lnTo>
                    <a:pt x="0" y="2239"/>
                  </a:lnTo>
                  <a:lnTo>
                    <a:pt x="5698" y="2239"/>
                  </a:lnTo>
                  <a:lnTo>
                    <a:pt x="569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7000844" y="2277968"/>
              <a:ext cx="188518" cy="26794"/>
            </a:xfrm>
            <a:custGeom>
              <a:avLst/>
              <a:gdLst/>
              <a:ahLst/>
              <a:cxnLst/>
              <a:rect l="l" t="t" r="r" b="b"/>
              <a:pathLst>
                <a:path w="5882" h="836" extrusionOk="0">
                  <a:moveTo>
                    <a:pt x="0" y="0"/>
                  </a:moveTo>
                  <a:lnTo>
                    <a:pt x="0" y="836"/>
                  </a:lnTo>
                  <a:lnTo>
                    <a:pt x="5882" y="836"/>
                  </a:lnTo>
                  <a:lnTo>
                    <a:pt x="588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7377848" y="3594229"/>
              <a:ext cx="596034" cy="445591"/>
            </a:xfrm>
            <a:custGeom>
              <a:avLst/>
              <a:gdLst/>
              <a:ahLst/>
              <a:cxnLst/>
              <a:rect l="l" t="t" r="r" b="b"/>
              <a:pathLst>
                <a:path w="18597" h="13903" extrusionOk="0">
                  <a:moveTo>
                    <a:pt x="0" y="1"/>
                  </a:moveTo>
                  <a:lnTo>
                    <a:pt x="0" y="13902"/>
                  </a:lnTo>
                  <a:lnTo>
                    <a:pt x="18597" y="13902"/>
                  </a:lnTo>
                  <a:lnTo>
                    <a:pt x="18597" y="669"/>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7583481" y="3710987"/>
              <a:ext cx="182076" cy="71792"/>
            </a:xfrm>
            <a:custGeom>
              <a:avLst/>
              <a:gdLst/>
              <a:ahLst/>
              <a:cxnLst/>
              <a:rect l="l" t="t" r="r" b="b"/>
              <a:pathLst>
                <a:path w="5681" h="2240" extrusionOk="0">
                  <a:moveTo>
                    <a:pt x="5681" y="0"/>
                  </a:moveTo>
                  <a:lnTo>
                    <a:pt x="0" y="184"/>
                  </a:lnTo>
                  <a:lnTo>
                    <a:pt x="0" y="2239"/>
                  </a:lnTo>
                  <a:lnTo>
                    <a:pt x="5681" y="2239"/>
                  </a:lnTo>
                  <a:lnTo>
                    <a:pt x="568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7583481" y="3837905"/>
              <a:ext cx="187973" cy="26794"/>
            </a:xfrm>
            <a:custGeom>
              <a:avLst/>
              <a:gdLst/>
              <a:ahLst/>
              <a:cxnLst/>
              <a:rect l="l" t="t" r="r" b="b"/>
              <a:pathLst>
                <a:path w="5865" h="836" extrusionOk="0">
                  <a:moveTo>
                    <a:pt x="0" y="0"/>
                  </a:moveTo>
                  <a:lnTo>
                    <a:pt x="0" y="836"/>
                  </a:lnTo>
                  <a:lnTo>
                    <a:pt x="5865" y="836"/>
                  </a:lnTo>
                  <a:lnTo>
                    <a:pt x="586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7369804" y="2567668"/>
              <a:ext cx="596066" cy="445046"/>
            </a:xfrm>
            <a:custGeom>
              <a:avLst/>
              <a:gdLst/>
              <a:ahLst/>
              <a:cxnLst/>
              <a:rect l="l" t="t" r="r" b="b"/>
              <a:pathLst>
                <a:path w="18598" h="13886" extrusionOk="0">
                  <a:moveTo>
                    <a:pt x="0" y="1"/>
                  </a:moveTo>
                  <a:lnTo>
                    <a:pt x="0" y="13885"/>
                  </a:lnTo>
                  <a:lnTo>
                    <a:pt x="18597" y="13885"/>
                  </a:lnTo>
                  <a:lnTo>
                    <a:pt x="185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7579731" y="2762596"/>
              <a:ext cx="171371" cy="67497"/>
            </a:xfrm>
            <a:custGeom>
              <a:avLst/>
              <a:gdLst/>
              <a:ahLst/>
              <a:cxnLst/>
              <a:rect l="l" t="t" r="r" b="b"/>
              <a:pathLst>
                <a:path w="5347" h="2106" extrusionOk="0">
                  <a:moveTo>
                    <a:pt x="5347" y="1"/>
                  </a:moveTo>
                  <a:lnTo>
                    <a:pt x="0" y="168"/>
                  </a:lnTo>
                  <a:lnTo>
                    <a:pt x="0" y="2106"/>
                  </a:lnTo>
                  <a:lnTo>
                    <a:pt x="5347" y="2106"/>
                  </a:lnTo>
                  <a:lnTo>
                    <a:pt x="534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7579731" y="2882014"/>
              <a:ext cx="176724" cy="25191"/>
            </a:xfrm>
            <a:custGeom>
              <a:avLst/>
              <a:gdLst/>
              <a:ahLst/>
              <a:cxnLst/>
              <a:rect l="l" t="t" r="r" b="b"/>
              <a:pathLst>
                <a:path w="5514" h="786" extrusionOk="0">
                  <a:moveTo>
                    <a:pt x="0" y="1"/>
                  </a:moveTo>
                  <a:lnTo>
                    <a:pt x="0" y="786"/>
                  </a:lnTo>
                  <a:lnTo>
                    <a:pt x="5514" y="786"/>
                  </a:lnTo>
                  <a:lnTo>
                    <a:pt x="55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7391213" y="2062143"/>
              <a:ext cx="582124" cy="415047"/>
            </a:xfrm>
            <a:custGeom>
              <a:avLst/>
              <a:gdLst/>
              <a:ahLst/>
              <a:cxnLst/>
              <a:rect l="l" t="t" r="r" b="b"/>
              <a:pathLst>
                <a:path w="18163" h="12950" extrusionOk="0">
                  <a:moveTo>
                    <a:pt x="1" y="1"/>
                  </a:moveTo>
                  <a:lnTo>
                    <a:pt x="1"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6795211" y="3078545"/>
              <a:ext cx="596034" cy="445046"/>
            </a:xfrm>
            <a:custGeom>
              <a:avLst/>
              <a:gdLst/>
              <a:ahLst/>
              <a:cxnLst/>
              <a:rect l="l" t="t" r="r" b="b"/>
              <a:pathLst>
                <a:path w="18597" h="13886" extrusionOk="0">
                  <a:moveTo>
                    <a:pt x="0" y="1"/>
                  </a:moveTo>
                  <a:lnTo>
                    <a:pt x="0" y="13885"/>
                  </a:lnTo>
                  <a:lnTo>
                    <a:pt x="18597" y="13885"/>
                  </a:lnTo>
                  <a:lnTo>
                    <a:pt x="18597" y="6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7000844" y="3195303"/>
              <a:ext cx="182621" cy="71760"/>
            </a:xfrm>
            <a:custGeom>
              <a:avLst/>
              <a:gdLst/>
              <a:ahLst/>
              <a:cxnLst/>
              <a:rect l="l" t="t" r="r" b="b"/>
              <a:pathLst>
                <a:path w="5698" h="2239" extrusionOk="0">
                  <a:moveTo>
                    <a:pt x="5698" y="0"/>
                  </a:moveTo>
                  <a:lnTo>
                    <a:pt x="0" y="184"/>
                  </a:lnTo>
                  <a:lnTo>
                    <a:pt x="0" y="2239"/>
                  </a:lnTo>
                  <a:lnTo>
                    <a:pt x="5698" y="2239"/>
                  </a:lnTo>
                  <a:lnTo>
                    <a:pt x="569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7000844" y="3322189"/>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7391213" y="3106396"/>
              <a:ext cx="582124" cy="415048"/>
            </a:xfrm>
            <a:custGeom>
              <a:avLst/>
              <a:gdLst/>
              <a:ahLst/>
              <a:cxnLst/>
              <a:rect l="l" t="t" r="r" b="b"/>
              <a:pathLst>
                <a:path w="18163" h="12950" extrusionOk="0">
                  <a:moveTo>
                    <a:pt x="1" y="0"/>
                  </a:moveTo>
                  <a:lnTo>
                    <a:pt x="1" y="12950"/>
                  </a:lnTo>
                  <a:lnTo>
                    <a:pt x="18163" y="12950"/>
                  </a:lnTo>
                  <a:lnTo>
                    <a:pt x="181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795211" y="4109401"/>
              <a:ext cx="596034" cy="445046"/>
            </a:xfrm>
            <a:custGeom>
              <a:avLst/>
              <a:gdLst/>
              <a:ahLst/>
              <a:cxnLst/>
              <a:rect l="l" t="t" r="r" b="b"/>
              <a:pathLst>
                <a:path w="18597" h="13886" extrusionOk="0">
                  <a:moveTo>
                    <a:pt x="0" y="0"/>
                  </a:moveTo>
                  <a:lnTo>
                    <a:pt x="0" y="13885"/>
                  </a:lnTo>
                  <a:lnTo>
                    <a:pt x="18597" y="13885"/>
                  </a:lnTo>
                  <a:lnTo>
                    <a:pt x="18597" y="652"/>
                  </a:lnTo>
                  <a:lnTo>
                    <a:pt x="0"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7000844" y="4226127"/>
              <a:ext cx="182621" cy="71792"/>
            </a:xfrm>
            <a:custGeom>
              <a:avLst/>
              <a:gdLst/>
              <a:ahLst/>
              <a:cxnLst/>
              <a:rect l="l" t="t" r="r" b="b"/>
              <a:pathLst>
                <a:path w="5698" h="2240" extrusionOk="0">
                  <a:moveTo>
                    <a:pt x="5698" y="1"/>
                  </a:moveTo>
                  <a:lnTo>
                    <a:pt x="0" y="185"/>
                  </a:lnTo>
                  <a:lnTo>
                    <a:pt x="0" y="2240"/>
                  </a:lnTo>
                  <a:lnTo>
                    <a:pt x="5698" y="2240"/>
                  </a:lnTo>
                  <a:lnTo>
                    <a:pt x="56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6"/>
            <p:cNvSpPr/>
            <p:nvPr/>
          </p:nvSpPr>
          <p:spPr>
            <a:xfrm>
              <a:off x="7000844" y="4353045"/>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6"/>
            <p:cNvSpPr/>
            <p:nvPr/>
          </p:nvSpPr>
          <p:spPr>
            <a:xfrm>
              <a:off x="7391213" y="4137252"/>
              <a:ext cx="582124" cy="415047"/>
            </a:xfrm>
            <a:custGeom>
              <a:avLst/>
              <a:gdLst/>
              <a:ahLst/>
              <a:cxnLst/>
              <a:rect l="l" t="t" r="r" b="b"/>
              <a:pathLst>
                <a:path w="18163" h="12950" extrusionOk="0">
                  <a:moveTo>
                    <a:pt x="1" y="0"/>
                  </a:moveTo>
                  <a:lnTo>
                    <a:pt x="1" y="12949"/>
                  </a:lnTo>
                  <a:lnTo>
                    <a:pt x="18163" y="12949"/>
                  </a:lnTo>
                  <a:lnTo>
                    <a:pt x="181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83;p36">
              <a:extLst>
                <a:ext uri="{FF2B5EF4-FFF2-40B4-BE49-F238E27FC236}">
                  <a16:creationId xmlns:a16="http://schemas.microsoft.com/office/drawing/2014/main" id="{56BDECC7-23D3-4D8D-9259-E345A72FCADE}"/>
                </a:ext>
              </a:extLst>
            </p:cNvPr>
            <p:cNvSpPr/>
            <p:nvPr/>
          </p:nvSpPr>
          <p:spPr>
            <a:xfrm>
              <a:off x="7377880" y="1539880"/>
              <a:ext cx="596034" cy="424150"/>
            </a:xfrm>
            <a:custGeom>
              <a:avLst/>
              <a:gdLst/>
              <a:ahLst/>
              <a:cxnLst/>
              <a:rect l="l" t="t" r="r" b="b"/>
              <a:pathLst>
                <a:path w="18597" h="13234" extrusionOk="0">
                  <a:moveTo>
                    <a:pt x="0" y="1"/>
                  </a:moveTo>
                  <a:lnTo>
                    <a:pt x="0" y="13234"/>
                  </a:lnTo>
                  <a:lnTo>
                    <a:pt x="18597" y="13234"/>
                  </a:lnTo>
                  <a:lnTo>
                    <a:pt x="18597"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86;p36">
              <a:extLst>
                <a:ext uri="{FF2B5EF4-FFF2-40B4-BE49-F238E27FC236}">
                  <a16:creationId xmlns:a16="http://schemas.microsoft.com/office/drawing/2014/main" id="{DD0FEF6B-9C46-44B0-B35A-F96811FAF0FE}"/>
                </a:ext>
              </a:extLst>
            </p:cNvPr>
            <p:cNvSpPr/>
            <p:nvPr/>
          </p:nvSpPr>
          <p:spPr>
            <a:xfrm>
              <a:off x="6795243" y="2020758"/>
              <a:ext cx="596034" cy="445046"/>
            </a:xfrm>
            <a:custGeom>
              <a:avLst/>
              <a:gdLst/>
              <a:ahLst/>
              <a:cxnLst/>
              <a:rect l="l" t="t" r="r" b="b"/>
              <a:pathLst>
                <a:path w="18597" h="13886" extrusionOk="0">
                  <a:moveTo>
                    <a:pt x="0" y="1"/>
                  </a:moveTo>
                  <a:lnTo>
                    <a:pt x="0" y="13886"/>
                  </a:lnTo>
                  <a:lnTo>
                    <a:pt x="18597" y="13886"/>
                  </a:lnTo>
                  <a:lnTo>
                    <a:pt x="18597" y="653"/>
                  </a:lnTo>
                  <a:lnTo>
                    <a:pt x="0"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89;p36">
              <a:extLst>
                <a:ext uri="{FF2B5EF4-FFF2-40B4-BE49-F238E27FC236}">
                  <a16:creationId xmlns:a16="http://schemas.microsoft.com/office/drawing/2014/main" id="{8B2D1E76-AC71-4603-BEA5-996A981E81A5}"/>
                </a:ext>
              </a:extLst>
            </p:cNvPr>
            <p:cNvSpPr/>
            <p:nvPr/>
          </p:nvSpPr>
          <p:spPr>
            <a:xfrm>
              <a:off x="7377880" y="3580695"/>
              <a:ext cx="596034" cy="445591"/>
            </a:xfrm>
            <a:custGeom>
              <a:avLst/>
              <a:gdLst/>
              <a:ahLst/>
              <a:cxnLst/>
              <a:rect l="l" t="t" r="r" b="b"/>
              <a:pathLst>
                <a:path w="18597" h="13903" extrusionOk="0">
                  <a:moveTo>
                    <a:pt x="0" y="1"/>
                  </a:moveTo>
                  <a:lnTo>
                    <a:pt x="0" y="13902"/>
                  </a:lnTo>
                  <a:lnTo>
                    <a:pt x="18597" y="13902"/>
                  </a:lnTo>
                  <a:lnTo>
                    <a:pt x="18597" y="669"/>
                  </a:lnTo>
                  <a:lnTo>
                    <a:pt x="0"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2;p36">
              <a:extLst>
                <a:ext uri="{FF2B5EF4-FFF2-40B4-BE49-F238E27FC236}">
                  <a16:creationId xmlns:a16="http://schemas.microsoft.com/office/drawing/2014/main" id="{A4816E4A-199F-4FAE-9BE4-C19249B9EBFB}"/>
                </a:ext>
              </a:extLst>
            </p:cNvPr>
            <p:cNvSpPr/>
            <p:nvPr/>
          </p:nvSpPr>
          <p:spPr>
            <a:xfrm>
              <a:off x="7369836" y="2554134"/>
              <a:ext cx="596066" cy="445046"/>
            </a:xfrm>
            <a:custGeom>
              <a:avLst/>
              <a:gdLst/>
              <a:ahLst/>
              <a:cxnLst/>
              <a:rect l="l" t="t" r="r" b="b"/>
              <a:pathLst>
                <a:path w="18598" h="13886" extrusionOk="0">
                  <a:moveTo>
                    <a:pt x="0" y="1"/>
                  </a:moveTo>
                  <a:lnTo>
                    <a:pt x="0" y="13885"/>
                  </a:lnTo>
                  <a:lnTo>
                    <a:pt x="18597" y="13885"/>
                  </a:lnTo>
                  <a:lnTo>
                    <a:pt x="18597"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95;p36">
              <a:extLst>
                <a:ext uri="{FF2B5EF4-FFF2-40B4-BE49-F238E27FC236}">
                  <a16:creationId xmlns:a16="http://schemas.microsoft.com/office/drawing/2014/main" id="{D9BFDE64-8F23-4205-9EF9-5D0F074FD660}"/>
                </a:ext>
              </a:extLst>
            </p:cNvPr>
            <p:cNvSpPr/>
            <p:nvPr/>
          </p:nvSpPr>
          <p:spPr>
            <a:xfrm>
              <a:off x="7391245" y="2048609"/>
              <a:ext cx="582124" cy="415047"/>
            </a:xfrm>
            <a:custGeom>
              <a:avLst/>
              <a:gdLst/>
              <a:ahLst/>
              <a:cxnLst/>
              <a:rect l="l" t="t" r="r" b="b"/>
              <a:pathLst>
                <a:path w="18163" h="12950" extrusionOk="0">
                  <a:moveTo>
                    <a:pt x="1" y="1"/>
                  </a:moveTo>
                  <a:lnTo>
                    <a:pt x="1" y="12950"/>
                  </a:lnTo>
                  <a:lnTo>
                    <a:pt x="18163" y="12950"/>
                  </a:lnTo>
                  <a:lnTo>
                    <a:pt x="18163"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96;p36">
              <a:extLst>
                <a:ext uri="{FF2B5EF4-FFF2-40B4-BE49-F238E27FC236}">
                  <a16:creationId xmlns:a16="http://schemas.microsoft.com/office/drawing/2014/main" id="{780021FD-E1EA-4E36-B66F-9A1F198C5DDF}"/>
                </a:ext>
              </a:extLst>
            </p:cNvPr>
            <p:cNvSpPr/>
            <p:nvPr/>
          </p:nvSpPr>
          <p:spPr>
            <a:xfrm>
              <a:off x="6795243" y="3065011"/>
              <a:ext cx="596034" cy="445046"/>
            </a:xfrm>
            <a:custGeom>
              <a:avLst/>
              <a:gdLst/>
              <a:ahLst/>
              <a:cxnLst/>
              <a:rect l="l" t="t" r="r" b="b"/>
              <a:pathLst>
                <a:path w="18597" h="13886" extrusionOk="0">
                  <a:moveTo>
                    <a:pt x="0" y="1"/>
                  </a:moveTo>
                  <a:lnTo>
                    <a:pt x="0" y="13885"/>
                  </a:lnTo>
                  <a:lnTo>
                    <a:pt x="18597" y="13885"/>
                  </a:lnTo>
                  <a:lnTo>
                    <a:pt x="18597" y="652"/>
                  </a:lnTo>
                  <a:lnTo>
                    <a:pt x="0"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99;p36">
              <a:extLst>
                <a:ext uri="{FF2B5EF4-FFF2-40B4-BE49-F238E27FC236}">
                  <a16:creationId xmlns:a16="http://schemas.microsoft.com/office/drawing/2014/main" id="{B8971C86-10AD-4CCF-9E2B-8765D66CCA41}"/>
                </a:ext>
              </a:extLst>
            </p:cNvPr>
            <p:cNvSpPr/>
            <p:nvPr/>
          </p:nvSpPr>
          <p:spPr>
            <a:xfrm>
              <a:off x="7391245" y="3092862"/>
              <a:ext cx="582124" cy="415048"/>
            </a:xfrm>
            <a:custGeom>
              <a:avLst/>
              <a:gdLst/>
              <a:ahLst/>
              <a:cxnLst/>
              <a:rect l="l" t="t" r="r" b="b"/>
              <a:pathLst>
                <a:path w="18163" h="12950" extrusionOk="0">
                  <a:moveTo>
                    <a:pt x="1" y="0"/>
                  </a:moveTo>
                  <a:lnTo>
                    <a:pt x="1" y="12950"/>
                  </a:lnTo>
                  <a:lnTo>
                    <a:pt x="18163" y="12950"/>
                  </a:lnTo>
                  <a:lnTo>
                    <a:pt x="18163"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03;p36">
              <a:extLst>
                <a:ext uri="{FF2B5EF4-FFF2-40B4-BE49-F238E27FC236}">
                  <a16:creationId xmlns:a16="http://schemas.microsoft.com/office/drawing/2014/main" id="{67EEE944-5A1A-48BF-9C78-B3D765CE9E42}"/>
                </a:ext>
              </a:extLst>
            </p:cNvPr>
            <p:cNvSpPr/>
            <p:nvPr/>
          </p:nvSpPr>
          <p:spPr>
            <a:xfrm>
              <a:off x="7391245" y="4123718"/>
              <a:ext cx="582124" cy="415047"/>
            </a:xfrm>
            <a:custGeom>
              <a:avLst/>
              <a:gdLst/>
              <a:ahLst/>
              <a:cxnLst/>
              <a:rect l="l" t="t" r="r" b="b"/>
              <a:pathLst>
                <a:path w="18163" h="12950" extrusionOk="0">
                  <a:moveTo>
                    <a:pt x="1" y="0"/>
                  </a:moveTo>
                  <a:lnTo>
                    <a:pt x="1" y="12949"/>
                  </a:lnTo>
                  <a:lnTo>
                    <a:pt x="18163" y="12949"/>
                  </a:lnTo>
                  <a:lnTo>
                    <a:pt x="18163"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36"/>
          <p:cNvGrpSpPr/>
          <p:nvPr/>
        </p:nvGrpSpPr>
        <p:grpSpPr>
          <a:xfrm>
            <a:off x="563450" y="1531138"/>
            <a:ext cx="1774192" cy="3142951"/>
            <a:chOff x="575781" y="1520210"/>
            <a:chExt cx="1774192" cy="3142951"/>
          </a:xfrm>
        </p:grpSpPr>
        <p:sp>
          <p:nvSpPr>
            <p:cNvPr id="1305" name="Google Shape;1305;p36"/>
            <p:cNvSpPr/>
            <p:nvPr/>
          </p:nvSpPr>
          <p:spPr>
            <a:xfrm>
              <a:off x="575781" y="1520210"/>
              <a:ext cx="1259020" cy="3142951"/>
            </a:xfrm>
            <a:custGeom>
              <a:avLst/>
              <a:gdLst/>
              <a:ahLst/>
              <a:cxnLst/>
              <a:rect l="l" t="t" r="r" b="b"/>
              <a:pathLst>
                <a:path w="39283" h="98064" extrusionOk="0">
                  <a:moveTo>
                    <a:pt x="1" y="1"/>
                  </a:moveTo>
                  <a:lnTo>
                    <a:pt x="34" y="98063"/>
                  </a:lnTo>
                  <a:lnTo>
                    <a:pt x="39283" y="98063"/>
                  </a:lnTo>
                  <a:lnTo>
                    <a:pt x="384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6"/>
            <p:cNvSpPr/>
            <p:nvPr/>
          </p:nvSpPr>
          <p:spPr>
            <a:xfrm>
              <a:off x="575781" y="1520210"/>
              <a:ext cx="564465" cy="3142951"/>
            </a:xfrm>
            <a:custGeom>
              <a:avLst/>
              <a:gdLst/>
              <a:ahLst/>
              <a:cxnLst/>
              <a:rect l="l" t="t" r="r" b="b"/>
              <a:pathLst>
                <a:path w="17612" h="98064" extrusionOk="0">
                  <a:moveTo>
                    <a:pt x="1" y="1"/>
                  </a:moveTo>
                  <a:lnTo>
                    <a:pt x="34" y="98063"/>
                  </a:lnTo>
                  <a:lnTo>
                    <a:pt x="17612" y="98063"/>
                  </a:lnTo>
                  <a:lnTo>
                    <a:pt x="17261"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6"/>
            <p:cNvSpPr/>
            <p:nvPr/>
          </p:nvSpPr>
          <p:spPr>
            <a:xfrm>
              <a:off x="1171270" y="1546459"/>
              <a:ext cx="596066" cy="424695"/>
            </a:xfrm>
            <a:custGeom>
              <a:avLst/>
              <a:gdLst/>
              <a:ahLst/>
              <a:cxnLst/>
              <a:rect l="l" t="t" r="r" b="b"/>
              <a:pathLst>
                <a:path w="18598" h="13251" extrusionOk="0">
                  <a:moveTo>
                    <a:pt x="1" y="0"/>
                  </a:moveTo>
                  <a:lnTo>
                    <a:pt x="1" y="13250"/>
                  </a:lnTo>
                  <a:lnTo>
                    <a:pt x="18597" y="13250"/>
                  </a:lnTo>
                  <a:lnTo>
                    <a:pt x="18597"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6"/>
            <p:cNvSpPr/>
            <p:nvPr/>
          </p:nvSpPr>
          <p:spPr>
            <a:xfrm>
              <a:off x="1379595" y="1642320"/>
              <a:ext cx="182108" cy="71792"/>
            </a:xfrm>
            <a:custGeom>
              <a:avLst/>
              <a:gdLst/>
              <a:ahLst/>
              <a:cxnLst/>
              <a:rect l="l" t="t" r="r" b="b"/>
              <a:pathLst>
                <a:path w="5682" h="2240" extrusionOk="0">
                  <a:moveTo>
                    <a:pt x="0" y="0"/>
                  </a:moveTo>
                  <a:lnTo>
                    <a:pt x="0" y="2239"/>
                  </a:lnTo>
                  <a:lnTo>
                    <a:pt x="5681" y="2239"/>
                  </a:lnTo>
                  <a:lnTo>
                    <a:pt x="5681" y="184"/>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6"/>
            <p:cNvSpPr/>
            <p:nvPr/>
          </p:nvSpPr>
          <p:spPr>
            <a:xfrm>
              <a:off x="1373697" y="1769238"/>
              <a:ext cx="188005" cy="26794"/>
            </a:xfrm>
            <a:custGeom>
              <a:avLst/>
              <a:gdLst/>
              <a:ahLst/>
              <a:cxnLst/>
              <a:rect l="l" t="t" r="r" b="b"/>
              <a:pathLst>
                <a:path w="5866" h="836" extrusionOk="0">
                  <a:moveTo>
                    <a:pt x="0" y="0"/>
                  </a:moveTo>
                  <a:lnTo>
                    <a:pt x="0" y="836"/>
                  </a:lnTo>
                  <a:lnTo>
                    <a:pt x="5865" y="836"/>
                  </a:lnTo>
                  <a:lnTo>
                    <a:pt x="586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6"/>
            <p:cNvSpPr/>
            <p:nvPr/>
          </p:nvSpPr>
          <p:spPr>
            <a:xfrm>
              <a:off x="1753906" y="2027337"/>
              <a:ext cx="596066" cy="445591"/>
            </a:xfrm>
            <a:custGeom>
              <a:avLst/>
              <a:gdLst/>
              <a:ahLst/>
              <a:cxnLst/>
              <a:rect l="l" t="t" r="r" b="b"/>
              <a:pathLst>
                <a:path w="18598" h="13903" extrusionOk="0">
                  <a:moveTo>
                    <a:pt x="18597" y="1"/>
                  </a:moveTo>
                  <a:lnTo>
                    <a:pt x="1" y="669"/>
                  </a:lnTo>
                  <a:lnTo>
                    <a:pt x="1" y="13902"/>
                  </a:lnTo>
                  <a:lnTo>
                    <a:pt x="18597" y="13902"/>
                  </a:lnTo>
                  <a:lnTo>
                    <a:pt x="18597"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6"/>
            <p:cNvSpPr/>
            <p:nvPr/>
          </p:nvSpPr>
          <p:spPr>
            <a:xfrm>
              <a:off x="1961687" y="2144095"/>
              <a:ext cx="182653" cy="71792"/>
            </a:xfrm>
            <a:custGeom>
              <a:avLst/>
              <a:gdLst/>
              <a:ahLst/>
              <a:cxnLst/>
              <a:rect l="l" t="t" r="r" b="b"/>
              <a:pathLst>
                <a:path w="5699" h="2240" extrusionOk="0">
                  <a:moveTo>
                    <a:pt x="1" y="0"/>
                  </a:moveTo>
                  <a:lnTo>
                    <a:pt x="1" y="2239"/>
                  </a:lnTo>
                  <a:lnTo>
                    <a:pt x="5698" y="2239"/>
                  </a:lnTo>
                  <a:lnTo>
                    <a:pt x="5698" y="184"/>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955789" y="2271013"/>
              <a:ext cx="188550" cy="27339"/>
            </a:xfrm>
            <a:custGeom>
              <a:avLst/>
              <a:gdLst/>
              <a:ahLst/>
              <a:cxnLst/>
              <a:rect l="l" t="t" r="r" b="b"/>
              <a:pathLst>
                <a:path w="5883" h="853" extrusionOk="0">
                  <a:moveTo>
                    <a:pt x="1" y="0"/>
                  </a:moveTo>
                  <a:lnTo>
                    <a:pt x="1" y="852"/>
                  </a:lnTo>
                  <a:lnTo>
                    <a:pt x="5882" y="852"/>
                  </a:lnTo>
                  <a:lnTo>
                    <a:pt x="588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171270" y="3587819"/>
              <a:ext cx="596066" cy="445046"/>
            </a:xfrm>
            <a:custGeom>
              <a:avLst/>
              <a:gdLst/>
              <a:ahLst/>
              <a:cxnLst/>
              <a:rect l="l" t="t" r="r" b="b"/>
              <a:pathLst>
                <a:path w="18598" h="13886" extrusionOk="0">
                  <a:moveTo>
                    <a:pt x="18597" y="0"/>
                  </a:moveTo>
                  <a:lnTo>
                    <a:pt x="1" y="652"/>
                  </a:lnTo>
                  <a:lnTo>
                    <a:pt x="1" y="13885"/>
                  </a:lnTo>
                  <a:lnTo>
                    <a:pt x="18597" y="13885"/>
                  </a:lnTo>
                  <a:lnTo>
                    <a:pt x="18597"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379595" y="3704033"/>
              <a:ext cx="182108" cy="71792"/>
            </a:xfrm>
            <a:custGeom>
              <a:avLst/>
              <a:gdLst/>
              <a:ahLst/>
              <a:cxnLst/>
              <a:rect l="l" t="t" r="r" b="b"/>
              <a:pathLst>
                <a:path w="5682" h="2240" extrusionOk="0">
                  <a:moveTo>
                    <a:pt x="0" y="0"/>
                  </a:moveTo>
                  <a:lnTo>
                    <a:pt x="0" y="2239"/>
                  </a:lnTo>
                  <a:lnTo>
                    <a:pt x="5681" y="2239"/>
                  </a:lnTo>
                  <a:lnTo>
                    <a:pt x="5681" y="201"/>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6"/>
            <p:cNvSpPr/>
            <p:nvPr/>
          </p:nvSpPr>
          <p:spPr>
            <a:xfrm>
              <a:off x="1373697" y="3831463"/>
              <a:ext cx="188005" cy="26826"/>
            </a:xfrm>
            <a:custGeom>
              <a:avLst/>
              <a:gdLst/>
              <a:ahLst/>
              <a:cxnLst/>
              <a:rect l="l" t="t" r="r" b="b"/>
              <a:pathLst>
                <a:path w="5866" h="837" extrusionOk="0">
                  <a:moveTo>
                    <a:pt x="0" y="1"/>
                  </a:moveTo>
                  <a:lnTo>
                    <a:pt x="0" y="836"/>
                  </a:lnTo>
                  <a:lnTo>
                    <a:pt x="5865" y="836"/>
                  </a:lnTo>
                  <a:lnTo>
                    <a:pt x="58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1179314" y="2560713"/>
              <a:ext cx="595521" cy="445046"/>
            </a:xfrm>
            <a:custGeom>
              <a:avLst/>
              <a:gdLst/>
              <a:ahLst/>
              <a:cxnLst/>
              <a:rect l="l" t="t" r="r" b="b"/>
              <a:pathLst>
                <a:path w="18581" h="13886" extrusionOk="0">
                  <a:moveTo>
                    <a:pt x="0" y="0"/>
                  </a:moveTo>
                  <a:lnTo>
                    <a:pt x="0" y="13885"/>
                  </a:lnTo>
                  <a:lnTo>
                    <a:pt x="18580" y="13885"/>
                  </a:lnTo>
                  <a:lnTo>
                    <a:pt x="18580"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1394049" y="2755641"/>
              <a:ext cx="171403" cy="67497"/>
            </a:xfrm>
            <a:custGeom>
              <a:avLst/>
              <a:gdLst/>
              <a:ahLst/>
              <a:cxnLst/>
              <a:rect l="l" t="t" r="r" b="b"/>
              <a:pathLst>
                <a:path w="5348" h="2106" extrusionOk="0">
                  <a:moveTo>
                    <a:pt x="0" y="0"/>
                  </a:moveTo>
                  <a:lnTo>
                    <a:pt x="0" y="2106"/>
                  </a:lnTo>
                  <a:lnTo>
                    <a:pt x="5347" y="2106"/>
                  </a:lnTo>
                  <a:lnTo>
                    <a:pt x="5347" y="184"/>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1388697" y="2875059"/>
              <a:ext cx="176756" cy="25191"/>
            </a:xfrm>
            <a:custGeom>
              <a:avLst/>
              <a:gdLst/>
              <a:ahLst/>
              <a:cxnLst/>
              <a:rect l="l" t="t" r="r" b="b"/>
              <a:pathLst>
                <a:path w="5515" h="786" extrusionOk="0">
                  <a:moveTo>
                    <a:pt x="0" y="0"/>
                  </a:moveTo>
                  <a:lnTo>
                    <a:pt x="0" y="786"/>
                  </a:lnTo>
                  <a:lnTo>
                    <a:pt x="5514" y="786"/>
                  </a:lnTo>
                  <a:lnTo>
                    <a:pt x="551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1171814" y="2055733"/>
              <a:ext cx="582124" cy="415047"/>
            </a:xfrm>
            <a:custGeom>
              <a:avLst/>
              <a:gdLst/>
              <a:ahLst/>
              <a:cxnLst/>
              <a:rect l="l" t="t" r="r" b="b"/>
              <a:pathLst>
                <a:path w="18163" h="12950" extrusionOk="0">
                  <a:moveTo>
                    <a:pt x="0" y="0"/>
                  </a:moveTo>
                  <a:lnTo>
                    <a:pt x="0" y="12949"/>
                  </a:lnTo>
                  <a:lnTo>
                    <a:pt x="18163" y="12949"/>
                  </a:lnTo>
                  <a:lnTo>
                    <a:pt x="18163"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1753906" y="3071590"/>
              <a:ext cx="596066" cy="445559"/>
            </a:xfrm>
            <a:custGeom>
              <a:avLst/>
              <a:gdLst/>
              <a:ahLst/>
              <a:cxnLst/>
              <a:rect l="l" t="t" r="r" b="b"/>
              <a:pathLst>
                <a:path w="18598" h="13902" extrusionOk="0">
                  <a:moveTo>
                    <a:pt x="18597" y="0"/>
                  </a:moveTo>
                  <a:lnTo>
                    <a:pt x="1" y="669"/>
                  </a:lnTo>
                  <a:lnTo>
                    <a:pt x="1" y="13902"/>
                  </a:lnTo>
                  <a:lnTo>
                    <a:pt x="18597" y="13902"/>
                  </a:lnTo>
                  <a:lnTo>
                    <a:pt x="18597"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1961687" y="3188316"/>
              <a:ext cx="182653" cy="71792"/>
            </a:xfrm>
            <a:custGeom>
              <a:avLst/>
              <a:gdLst/>
              <a:ahLst/>
              <a:cxnLst/>
              <a:rect l="l" t="t" r="r" b="b"/>
              <a:pathLst>
                <a:path w="5699" h="2240" extrusionOk="0">
                  <a:moveTo>
                    <a:pt x="1" y="1"/>
                  </a:moveTo>
                  <a:lnTo>
                    <a:pt x="1" y="2240"/>
                  </a:lnTo>
                  <a:lnTo>
                    <a:pt x="5698" y="2240"/>
                  </a:lnTo>
                  <a:lnTo>
                    <a:pt x="5698" y="185"/>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1955789" y="3315234"/>
              <a:ext cx="188550" cy="27339"/>
            </a:xfrm>
            <a:custGeom>
              <a:avLst/>
              <a:gdLst/>
              <a:ahLst/>
              <a:cxnLst/>
              <a:rect l="l" t="t" r="r" b="b"/>
              <a:pathLst>
                <a:path w="5883" h="853" extrusionOk="0">
                  <a:moveTo>
                    <a:pt x="1" y="1"/>
                  </a:moveTo>
                  <a:lnTo>
                    <a:pt x="1" y="853"/>
                  </a:lnTo>
                  <a:lnTo>
                    <a:pt x="5882" y="853"/>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1171814" y="3099954"/>
              <a:ext cx="582124" cy="415080"/>
            </a:xfrm>
            <a:custGeom>
              <a:avLst/>
              <a:gdLst/>
              <a:ahLst/>
              <a:cxnLst/>
              <a:rect l="l" t="t" r="r" b="b"/>
              <a:pathLst>
                <a:path w="18163" h="12951" extrusionOk="0">
                  <a:moveTo>
                    <a:pt x="0" y="1"/>
                  </a:moveTo>
                  <a:lnTo>
                    <a:pt x="0" y="12950"/>
                  </a:lnTo>
                  <a:lnTo>
                    <a:pt x="18163" y="12950"/>
                  </a:lnTo>
                  <a:lnTo>
                    <a:pt x="18163"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1753906" y="4102446"/>
              <a:ext cx="596066" cy="445559"/>
            </a:xfrm>
            <a:custGeom>
              <a:avLst/>
              <a:gdLst/>
              <a:ahLst/>
              <a:cxnLst/>
              <a:rect l="l" t="t" r="r" b="b"/>
              <a:pathLst>
                <a:path w="18598" h="13902" extrusionOk="0">
                  <a:moveTo>
                    <a:pt x="18597" y="0"/>
                  </a:moveTo>
                  <a:lnTo>
                    <a:pt x="1" y="669"/>
                  </a:lnTo>
                  <a:lnTo>
                    <a:pt x="1" y="13902"/>
                  </a:lnTo>
                  <a:lnTo>
                    <a:pt x="18597" y="13902"/>
                  </a:lnTo>
                  <a:lnTo>
                    <a:pt x="18597"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1961687" y="4219172"/>
              <a:ext cx="182653" cy="71792"/>
            </a:xfrm>
            <a:custGeom>
              <a:avLst/>
              <a:gdLst/>
              <a:ahLst/>
              <a:cxnLst/>
              <a:rect l="l" t="t" r="r" b="b"/>
              <a:pathLst>
                <a:path w="5699" h="2240" extrusionOk="0">
                  <a:moveTo>
                    <a:pt x="1" y="1"/>
                  </a:moveTo>
                  <a:lnTo>
                    <a:pt x="1" y="2240"/>
                  </a:lnTo>
                  <a:lnTo>
                    <a:pt x="5698" y="2240"/>
                  </a:lnTo>
                  <a:lnTo>
                    <a:pt x="5698" y="185"/>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1955789" y="4346090"/>
              <a:ext cx="188550" cy="27339"/>
            </a:xfrm>
            <a:custGeom>
              <a:avLst/>
              <a:gdLst/>
              <a:ahLst/>
              <a:cxnLst/>
              <a:rect l="l" t="t" r="r" b="b"/>
              <a:pathLst>
                <a:path w="5883" h="853" extrusionOk="0">
                  <a:moveTo>
                    <a:pt x="1" y="1"/>
                  </a:moveTo>
                  <a:lnTo>
                    <a:pt x="1" y="853"/>
                  </a:lnTo>
                  <a:lnTo>
                    <a:pt x="5882" y="853"/>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1171814" y="4130810"/>
              <a:ext cx="582124" cy="415047"/>
            </a:xfrm>
            <a:custGeom>
              <a:avLst/>
              <a:gdLst/>
              <a:ahLst/>
              <a:cxnLst/>
              <a:rect l="l" t="t" r="r" b="b"/>
              <a:pathLst>
                <a:path w="18163" h="12950" extrusionOk="0">
                  <a:moveTo>
                    <a:pt x="0" y="1"/>
                  </a:moveTo>
                  <a:lnTo>
                    <a:pt x="0" y="12950"/>
                  </a:lnTo>
                  <a:lnTo>
                    <a:pt x="18163" y="12950"/>
                  </a:lnTo>
                  <a:lnTo>
                    <a:pt x="18163"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1301;p36">
            <a:extLst>
              <a:ext uri="{FF2B5EF4-FFF2-40B4-BE49-F238E27FC236}">
                <a16:creationId xmlns:a16="http://schemas.microsoft.com/office/drawing/2014/main" id="{1D94B5F0-A065-4FAD-8A4E-C7A447EDFA67}"/>
              </a:ext>
            </a:extLst>
          </p:cNvPr>
          <p:cNvSpPr/>
          <p:nvPr/>
        </p:nvSpPr>
        <p:spPr>
          <a:xfrm>
            <a:off x="6930476" y="2154192"/>
            <a:ext cx="182621" cy="71792"/>
          </a:xfrm>
          <a:custGeom>
            <a:avLst/>
            <a:gdLst/>
            <a:ahLst/>
            <a:cxnLst/>
            <a:rect l="l" t="t" r="r" b="b"/>
            <a:pathLst>
              <a:path w="5698" h="2240" extrusionOk="0">
                <a:moveTo>
                  <a:pt x="5698" y="1"/>
                </a:moveTo>
                <a:lnTo>
                  <a:pt x="0" y="185"/>
                </a:lnTo>
                <a:lnTo>
                  <a:pt x="0" y="2240"/>
                </a:lnTo>
                <a:lnTo>
                  <a:pt x="5698" y="2240"/>
                </a:lnTo>
                <a:lnTo>
                  <a:pt x="56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02;p36">
            <a:extLst>
              <a:ext uri="{FF2B5EF4-FFF2-40B4-BE49-F238E27FC236}">
                <a16:creationId xmlns:a16="http://schemas.microsoft.com/office/drawing/2014/main" id="{93D1D985-679A-4DAB-BFEA-0D0C795920A6}"/>
              </a:ext>
            </a:extLst>
          </p:cNvPr>
          <p:cNvSpPr/>
          <p:nvPr/>
        </p:nvSpPr>
        <p:spPr>
          <a:xfrm>
            <a:off x="6930476" y="2281110"/>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01;p36">
            <a:extLst>
              <a:ext uri="{FF2B5EF4-FFF2-40B4-BE49-F238E27FC236}">
                <a16:creationId xmlns:a16="http://schemas.microsoft.com/office/drawing/2014/main" id="{F86D59DE-822E-40FC-8D6F-60717EB184A6}"/>
              </a:ext>
            </a:extLst>
          </p:cNvPr>
          <p:cNvSpPr/>
          <p:nvPr/>
        </p:nvSpPr>
        <p:spPr>
          <a:xfrm>
            <a:off x="6930476" y="3213317"/>
            <a:ext cx="182621" cy="71792"/>
          </a:xfrm>
          <a:custGeom>
            <a:avLst/>
            <a:gdLst/>
            <a:ahLst/>
            <a:cxnLst/>
            <a:rect l="l" t="t" r="r" b="b"/>
            <a:pathLst>
              <a:path w="5698" h="2240" extrusionOk="0">
                <a:moveTo>
                  <a:pt x="5698" y="1"/>
                </a:moveTo>
                <a:lnTo>
                  <a:pt x="0" y="185"/>
                </a:lnTo>
                <a:lnTo>
                  <a:pt x="0" y="2240"/>
                </a:lnTo>
                <a:lnTo>
                  <a:pt x="5698" y="2240"/>
                </a:lnTo>
                <a:lnTo>
                  <a:pt x="56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02;p36">
            <a:extLst>
              <a:ext uri="{FF2B5EF4-FFF2-40B4-BE49-F238E27FC236}">
                <a16:creationId xmlns:a16="http://schemas.microsoft.com/office/drawing/2014/main" id="{67798767-0E3B-4772-B780-17094AEA6111}"/>
              </a:ext>
            </a:extLst>
          </p:cNvPr>
          <p:cNvSpPr/>
          <p:nvPr/>
        </p:nvSpPr>
        <p:spPr>
          <a:xfrm>
            <a:off x="6930476" y="3340235"/>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01;p36">
            <a:extLst>
              <a:ext uri="{FF2B5EF4-FFF2-40B4-BE49-F238E27FC236}">
                <a16:creationId xmlns:a16="http://schemas.microsoft.com/office/drawing/2014/main" id="{AAC82350-F9EB-468F-83F5-E7266AC57D97}"/>
              </a:ext>
            </a:extLst>
          </p:cNvPr>
          <p:cNvSpPr/>
          <p:nvPr/>
        </p:nvSpPr>
        <p:spPr>
          <a:xfrm>
            <a:off x="7583935" y="1664972"/>
            <a:ext cx="182621" cy="71792"/>
          </a:xfrm>
          <a:custGeom>
            <a:avLst/>
            <a:gdLst/>
            <a:ahLst/>
            <a:cxnLst/>
            <a:rect l="l" t="t" r="r" b="b"/>
            <a:pathLst>
              <a:path w="5698" h="2240" extrusionOk="0">
                <a:moveTo>
                  <a:pt x="5698" y="1"/>
                </a:moveTo>
                <a:lnTo>
                  <a:pt x="0" y="185"/>
                </a:lnTo>
                <a:lnTo>
                  <a:pt x="0" y="2240"/>
                </a:lnTo>
                <a:lnTo>
                  <a:pt x="5698" y="2240"/>
                </a:lnTo>
                <a:lnTo>
                  <a:pt x="56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02;p36">
            <a:extLst>
              <a:ext uri="{FF2B5EF4-FFF2-40B4-BE49-F238E27FC236}">
                <a16:creationId xmlns:a16="http://schemas.microsoft.com/office/drawing/2014/main" id="{42335412-979C-4DC7-8A4B-AB0283A79D96}"/>
              </a:ext>
            </a:extLst>
          </p:cNvPr>
          <p:cNvSpPr/>
          <p:nvPr/>
        </p:nvSpPr>
        <p:spPr>
          <a:xfrm>
            <a:off x="7583935" y="1791890"/>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01;p36">
            <a:extLst>
              <a:ext uri="{FF2B5EF4-FFF2-40B4-BE49-F238E27FC236}">
                <a16:creationId xmlns:a16="http://schemas.microsoft.com/office/drawing/2014/main" id="{845EDD8C-D885-4B51-BB80-C33B6ABEEA99}"/>
              </a:ext>
            </a:extLst>
          </p:cNvPr>
          <p:cNvSpPr/>
          <p:nvPr/>
        </p:nvSpPr>
        <p:spPr>
          <a:xfrm>
            <a:off x="7580951" y="2693777"/>
            <a:ext cx="182621" cy="71792"/>
          </a:xfrm>
          <a:custGeom>
            <a:avLst/>
            <a:gdLst/>
            <a:ahLst/>
            <a:cxnLst/>
            <a:rect l="l" t="t" r="r" b="b"/>
            <a:pathLst>
              <a:path w="5698" h="2240" extrusionOk="0">
                <a:moveTo>
                  <a:pt x="5698" y="1"/>
                </a:moveTo>
                <a:lnTo>
                  <a:pt x="0" y="185"/>
                </a:lnTo>
                <a:lnTo>
                  <a:pt x="0" y="2240"/>
                </a:lnTo>
                <a:lnTo>
                  <a:pt x="5698" y="2240"/>
                </a:lnTo>
                <a:lnTo>
                  <a:pt x="56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02;p36">
            <a:extLst>
              <a:ext uri="{FF2B5EF4-FFF2-40B4-BE49-F238E27FC236}">
                <a16:creationId xmlns:a16="http://schemas.microsoft.com/office/drawing/2014/main" id="{C1141518-6735-4D89-9A3C-7F1B22284EB1}"/>
              </a:ext>
            </a:extLst>
          </p:cNvPr>
          <p:cNvSpPr/>
          <p:nvPr/>
        </p:nvSpPr>
        <p:spPr>
          <a:xfrm>
            <a:off x="7580951" y="2820695"/>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01;p36">
            <a:extLst>
              <a:ext uri="{FF2B5EF4-FFF2-40B4-BE49-F238E27FC236}">
                <a16:creationId xmlns:a16="http://schemas.microsoft.com/office/drawing/2014/main" id="{79D0E2EA-A304-467B-9319-8AD7609F2454}"/>
              </a:ext>
            </a:extLst>
          </p:cNvPr>
          <p:cNvSpPr/>
          <p:nvPr/>
        </p:nvSpPr>
        <p:spPr>
          <a:xfrm>
            <a:off x="7565050" y="3698798"/>
            <a:ext cx="182621" cy="71792"/>
          </a:xfrm>
          <a:custGeom>
            <a:avLst/>
            <a:gdLst/>
            <a:ahLst/>
            <a:cxnLst/>
            <a:rect l="l" t="t" r="r" b="b"/>
            <a:pathLst>
              <a:path w="5698" h="2240" extrusionOk="0">
                <a:moveTo>
                  <a:pt x="5698" y="1"/>
                </a:moveTo>
                <a:lnTo>
                  <a:pt x="0" y="185"/>
                </a:lnTo>
                <a:lnTo>
                  <a:pt x="0" y="2240"/>
                </a:lnTo>
                <a:lnTo>
                  <a:pt x="5698" y="2240"/>
                </a:lnTo>
                <a:lnTo>
                  <a:pt x="56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02;p36">
            <a:extLst>
              <a:ext uri="{FF2B5EF4-FFF2-40B4-BE49-F238E27FC236}">
                <a16:creationId xmlns:a16="http://schemas.microsoft.com/office/drawing/2014/main" id="{7FB2E7A6-23F6-4A54-9B7C-BE0D31C90064}"/>
              </a:ext>
            </a:extLst>
          </p:cNvPr>
          <p:cNvSpPr/>
          <p:nvPr/>
        </p:nvSpPr>
        <p:spPr>
          <a:xfrm>
            <a:off x="7565050" y="3825716"/>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79;p36">
            <a:extLst>
              <a:ext uri="{FF2B5EF4-FFF2-40B4-BE49-F238E27FC236}">
                <a16:creationId xmlns:a16="http://schemas.microsoft.com/office/drawing/2014/main" id="{5F31629D-8401-46ED-A391-27E72EA9466E}"/>
              </a:ext>
            </a:extLst>
          </p:cNvPr>
          <p:cNvSpPr txBox="1">
            <a:spLocks/>
          </p:cNvSpPr>
          <p:nvPr/>
        </p:nvSpPr>
        <p:spPr>
          <a:xfrm flipH="1">
            <a:off x="6705109" y="2552900"/>
            <a:ext cx="660000" cy="82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2100"/>
              <a:buFont typeface="Josefin Sans"/>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12000"/>
              <a:buFont typeface="Lilita One"/>
              <a:buNone/>
              <a:defRPr sz="120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12000"/>
              <a:buFont typeface="Lilita One"/>
              <a:buNone/>
              <a:defRPr sz="120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12000"/>
              <a:buFont typeface="Lilita One"/>
              <a:buNone/>
              <a:defRPr sz="120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12000"/>
              <a:buFont typeface="Lilita One"/>
              <a:buNone/>
              <a:defRPr sz="120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12000"/>
              <a:buFont typeface="Lilita One"/>
              <a:buNone/>
              <a:defRPr sz="120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12000"/>
              <a:buFont typeface="Lilita One"/>
              <a:buNone/>
              <a:defRPr sz="120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12000"/>
              <a:buFont typeface="Lilita One"/>
              <a:buNone/>
              <a:defRPr sz="120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12000"/>
              <a:buFont typeface="Lilita One"/>
              <a:buNone/>
              <a:defRPr sz="12000" b="0" i="0" u="none" strike="noStrike" cap="none">
                <a:solidFill>
                  <a:schemeClr val="dk1"/>
                </a:solidFill>
                <a:latin typeface="Lilita One"/>
                <a:ea typeface="Lilita One"/>
                <a:cs typeface="Lilita One"/>
                <a:sym typeface="Lilita One"/>
              </a:defRPr>
            </a:lvl9pPr>
          </a:lstStyle>
          <a:p>
            <a:r>
              <a:rPr lang="en" dirty="0">
                <a:latin typeface="Montserrat ExtraBold" panose="00000900000000000000" charset="0"/>
              </a:rPr>
              <a:t>05</a:t>
            </a:r>
          </a:p>
        </p:txBody>
      </p:sp>
      <p:sp>
        <p:nvSpPr>
          <p:cNvPr id="88" name="Google Shape;1271;p36">
            <a:extLst>
              <a:ext uri="{FF2B5EF4-FFF2-40B4-BE49-F238E27FC236}">
                <a16:creationId xmlns:a16="http://schemas.microsoft.com/office/drawing/2014/main" id="{7B64FA85-3D8C-48BA-8ED8-D7BA52800F3B}"/>
              </a:ext>
            </a:extLst>
          </p:cNvPr>
          <p:cNvSpPr txBox="1">
            <a:spLocks/>
          </p:cNvSpPr>
          <p:nvPr/>
        </p:nvSpPr>
        <p:spPr>
          <a:xfrm>
            <a:off x="4683793" y="2358280"/>
            <a:ext cx="2044800" cy="64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r>
              <a:rPr lang="en-IE" sz="1400" dirty="0">
                <a:latin typeface="Montserrat ExtraBold" panose="00000900000000000000" charset="0"/>
              </a:rPr>
              <a:t>Developments</a:t>
            </a:r>
          </a:p>
        </p:txBody>
      </p:sp>
      <p:sp>
        <p:nvSpPr>
          <p:cNvPr id="89" name="Google Shape;1273;p36">
            <a:extLst>
              <a:ext uri="{FF2B5EF4-FFF2-40B4-BE49-F238E27FC236}">
                <a16:creationId xmlns:a16="http://schemas.microsoft.com/office/drawing/2014/main" id="{42392E96-CBB7-4252-A648-E3B779FD7755}"/>
              </a:ext>
            </a:extLst>
          </p:cNvPr>
          <p:cNvSpPr txBox="1">
            <a:spLocks/>
          </p:cNvSpPr>
          <p:nvPr/>
        </p:nvSpPr>
        <p:spPr>
          <a:xfrm>
            <a:off x="4697543" y="3077796"/>
            <a:ext cx="2044800" cy="18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r>
              <a:rPr lang="en-IE" sz="1050" dirty="0"/>
              <a:t>- Current Progress, challenges and future developments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0" name="Google Shape;1262;p36">
            <a:extLst>
              <a:ext uri="{FF2B5EF4-FFF2-40B4-BE49-F238E27FC236}">
                <a16:creationId xmlns:a16="http://schemas.microsoft.com/office/drawing/2014/main" id="{2E04EF6C-301F-4199-B6BC-05BC61F7720A}"/>
              </a:ext>
            </a:extLst>
          </p:cNvPr>
          <p:cNvSpPr txBox="1">
            <a:spLocks/>
          </p:cNvSpPr>
          <p:nvPr/>
        </p:nvSpPr>
        <p:spPr>
          <a:xfrm>
            <a:off x="6066581" y="360175"/>
            <a:ext cx="2518294"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PROJECT OVERVIEW</a:t>
            </a:r>
          </a:p>
        </p:txBody>
      </p:sp>
      <p:sp>
        <p:nvSpPr>
          <p:cNvPr id="126" name="Google Shape;1274;p36">
            <a:extLst>
              <a:ext uri="{FF2B5EF4-FFF2-40B4-BE49-F238E27FC236}">
                <a16:creationId xmlns:a16="http://schemas.microsoft.com/office/drawing/2014/main" id="{6B54397B-D99E-45FC-9473-E060030E4EE2}"/>
              </a:ext>
            </a:extLst>
          </p:cNvPr>
          <p:cNvSpPr txBox="1">
            <a:spLocks/>
          </p:cNvSpPr>
          <p:nvPr/>
        </p:nvSpPr>
        <p:spPr>
          <a:xfrm>
            <a:off x="8103203" y="91265"/>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01</a:t>
            </a:r>
            <a:endParaRPr lang="en" dirty="0">
              <a:solidFill>
                <a:schemeClr val="accent1"/>
              </a:solidFill>
              <a:latin typeface="Lilita One" panose="020B0604020202020204" charset="0"/>
            </a:endParaRPr>
          </a:p>
        </p:txBody>
      </p:sp>
      <p:sp>
        <p:nvSpPr>
          <p:cNvPr id="2" name="TextBox 1">
            <a:extLst>
              <a:ext uri="{FF2B5EF4-FFF2-40B4-BE49-F238E27FC236}">
                <a16:creationId xmlns:a16="http://schemas.microsoft.com/office/drawing/2014/main" id="{F0D3B4DC-D8EC-4CF5-AFE0-BF0CBAC95F3D}"/>
              </a:ext>
            </a:extLst>
          </p:cNvPr>
          <p:cNvSpPr txBox="1"/>
          <p:nvPr/>
        </p:nvSpPr>
        <p:spPr>
          <a:xfrm>
            <a:off x="544705" y="783763"/>
            <a:ext cx="1965883" cy="593522"/>
          </a:xfrm>
          <a:prstGeom prst="rect">
            <a:avLst/>
          </a:prstGeom>
          <a:noFill/>
        </p:spPr>
        <p:txBody>
          <a:bodyPr wrap="square" rtlCol="0">
            <a:spAutoFit/>
          </a:bodyPr>
          <a:lstStyle/>
          <a:p>
            <a:endParaRPr lang="en-IE" dirty="0"/>
          </a:p>
        </p:txBody>
      </p:sp>
      <p:sp>
        <p:nvSpPr>
          <p:cNvPr id="193" name="Google Shape;3167;p57">
            <a:extLst>
              <a:ext uri="{FF2B5EF4-FFF2-40B4-BE49-F238E27FC236}">
                <a16:creationId xmlns:a16="http://schemas.microsoft.com/office/drawing/2014/main" id="{874594B5-4E32-4EA1-8580-1773DB893F2A}"/>
              </a:ext>
            </a:extLst>
          </p:cNvPr>
          <p:cNvSpPr txBox="1">
            <a:spLocks/>
          </p:cNvSpPr>
          <p:nvPr/>
        </p:nvSpPr>
        <p:spPr>
          <a:xfrm>
            <a:off x="5950144" y="747697"/>
            <a:ext cx="2334177" cy="2986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r"/>
            <a:r>
              <a:rPr lang="en-IE" sz="1100" dirty="0">
                <a:latin typeface="Century Gothic" panose="020B0502020202020204" pitchFamily="34" charset="0"/>
              </a:rPr>
              <a:t>Wireless Sensor network with web interface</a:t>
            </a:r>
          </a:p>
        </p:txBody>
      </p:sp>
      <p:grpSp>
        <p:nvGrpSpPr>
          <p:cNvPr id="304" name="Google Shape;3247;p58">
            <a:extLst>
              <a:ext uri="{FF2B5EF4-FFF2-40B4-BE49-F238E27FC236}">
                <a16:creationId xmlns:a16="http://schemas.microsoft.com/office/drawing/2014/main" id="{5DC7F120-F43D-4DD9-B9E8-3B4105463644}"/>
              </a:ext>
            </a:extLst>
          </p:cNvPr>
          <p:cNvGrpSpPr/>
          <p:nvPr/>
        </p:nvGrpSpPr>
        <p:grpSpPr>
          <a:xfrm flipH="1">
            <a:off x="7598460" y="2758167"/>
            <a:ext cx="1200727" cy="1275353"/>
            <a:chOff x="1530438" y="1390423"/>
            <a:chExt cx="1123000" cy="1362990"/>
          </a:xfrm>
        </p:grpSpPr>
        <p:sp>
          <p:nvSpPr>
            <p:cNvPr id="305" name="Google Shape;3248;p58">
              <a:extLst>
                <a:ext uri="{FF2B5EF4-FFF2-40B4-BE49-F238E27FC236}">
                  <a16:creationId xmlns:a16="http://schemas.microsoft.com/office/drawing/2014/main" id="{E74B5D79-CD95-485C-9D0C-A6EA4B1046A2}"/>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249;p58">
              <a:extLst>
                <a:ext uri="{FF2B5EF4-FFF2-40B4-BE49-F238E27FC236}">
                  <a16:creationId xmlns:a16="http://schemas.microsoft.com/office/drawing/2014/main" id="{FD0E2EF2-C6D1-4A03-B714-F0E9C33993A9}"/>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250;p58">
              <a:extLst>
                <a:ext uri="{FF2B5EF4-FFF2-40B4-BE49-F238E27FC236}">
                  <a16:creationId xmlns:a16="http://schemas.microsoft.com/office/drawing/2014/main" id="{6C9021A0-DFBF-40A0-85FB-09B011026EBF}"/>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251;p58">
              <a:extLst>
                <a:ext uri="{FF2B5EF4-FFF2-40B4-BE49-F238E27FC236}">
                  <a16:creationId xmlns:a16="http://schemas.microsoft.com/office/drawing/2014/main" id="{06215363-F724-4717-A26F-D7C9319523CE}"/>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252;p58">
              <a:extLst>
                <a:ext uri="{FF2B5EF4-FFF2-40B4-BE49-F238E27FC236}">
                  <a16:creationId xmlns:a16="http://schemas.microsoft.com/office/drawing/2014/main" id="{E9D035CE-3B7C-456D-80EC-FDE93685DBDF}"/>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253;p58">
              <a:extLst>
                <a:ext uri="{FF2B5EF4-FFF2-40B4-BE49-F238E27FC236}">
                  <a16:creationId xmlns:a16="http://schemas.microsoft.com/office/drawing/2014/main" id="{211DBC41-7797-4AB8-8A75-948472995FEE}"/>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254;p58">
              <a:extLst>
                <a:ext uri="{FF2B5EF4-FFF2-40B4-BE49-F238E27FC236}">
                  <a16:creationId xmlns:a16="http://schemas.microsoft.com/office/drawing/2014/main" id="{02EEACFC-793B-4AD8-9C31-D7B0476B10FA}"/>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255;p58">
              <a:extLst>
                <a:ext uri="{FF2B5EF4-FFF2-40B4-BE49-F238E27FC236}">
                  <a16:creationId xmlns:a16="http://schemas.microsoft.com/office/drawing/2014/main" id="{4BDA6384-D402-4FFA-9490-355B69ED276E}"/>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256;p58">
              <a:extLst>
                <a:ext uri="{FF2B5EF4-FFF2-40B4-BE49-F238E27FC236}">
                  <a16:creationId xmlns:a16="http://schemas.microsoft.com/office/drawing/2014/main" id="{5C9D386F-9D6E-4DC5-929B-BE66A14DA6A6}"/>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257;p58">
              <a:extLst>
                <a:ext uri="{FF2B5EF4-FFF2-40B4-BE49-F238E27FC236}">
                  <a16:creationId xmlns:a16="http://schemas.microsoft.com/office/drawing/2014/main" id="{61AAEBC1-32E2-42A0-89C1-ACD1EEAE87C3}"/>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258;p58">
              <a:extLst>
                <a:ext uri="{FF2B5EF4-FFF2-40B4-BE49-F238E27FC236}">
                  <a16:creationId xmlns:a16="http://schemas.microsoft.com/office/drawing/2014/main" id="{8F0854BA-BBD2-4254-927F-9DDC6A0E48F3}"/>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259;p58">
              <a:extLst>
                <a:ext uri="{FF2B5EF4-FFF2-40B4-BE49-F238E27FC236}">
                  <a16:creationId xmlns:a16="http://schemas.microsoft.com/office/drawing/2014/main" id="{A6371A86-1546-4897-BFC0-71FB0BC0E784}"/>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260;p58">
              <a:extLst>
                <a:ext uri="{FF2B5EF4-FFF2-40B4-BE49-F238E27FC236}">
                  <a16:creationId xmlns:a16="http://schemas.microsoft.com/office/drawing/2014/main" id="{8FA14A09-625E-4AA4-B446-DEAAEF78C865}"/>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261;p58">
              <a:extLst>
                <a:ext uri="{FF2B5EF4-FFF2-40B4-BE49-F238E27FC236}">
                  <a16:creationId xmlns:a16="http://schemas.microsoft.com/office/drawing/2014/main" id="{867E7183-A2C9-468E-8257-156DD790FFB2}"/>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262;p58">
              <a:extLst>
                <a:ext uri="{FF2B5EF4-FFF2-40B4-BE49-F238E27FC236}">
                  <a16:creationId xmlns:a16="http://schemas.microsoft.com/office/drawing/2014/main" id="{5F1D7090-7E1D-49F4-8385-E855FDB5F1CC}"/>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63;p58">
              <a:extLst>
                <a:ext uri="{FF2B5EF4-FFF2-40B4-BE49-F238E27FC236}">
                  <a16:creationId xmlns:a16="http://schemas.microsoft.com/office/drawing/2014/main" id="{2B4E3434-955A-40A1-82C1-17A7EB30D22F}"/>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64;p58">
              <a:extLst>
                <a:ext uri="{FF2B5EF4-FFF2-40B4-BE49-F238E27FC236}">
                  <a16:creationId xmlns:a16="http://schemas.microsoft.com/office/drawing/2014/main" id="{258EB7AE-8F3F-4C4E-BAA8-DB1DC16FE0ED}"/>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65;p58">
              <a:extLst>
                <a:ext uri="{FF2B5EF4-FFF2-40B4-BE49-F238E27FC236}">
                  <a16:creationId xmlns:a16="http://schemas.microsoft.com/office/drawing/2014/main" id="{6B4D60AE-9824-4B11-89B0-3A4D0F615D93}"/>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66;p58">
              <a:extLst>
                <a:ext uri="{FF2B5EF4-FFF2-40B4-BE49-F238E27FC236}">
                  <a16:creationId xmlns:a16="http://schemas.microsoft.com/office/drawing/2014/main" id="{3914CAF5-6125-4D7A-B9E9-9068C373983E}"/>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67;p58">
              <a:extLst>
                <a:ext uri="{FF2B5EF4-FFF2-40B4-BE49-F238E27FC236}">
                  <a16:creationId xmlns:a16="http://schemas.microsoft.com/office/drawing/2014/main" id="{DB9E95C9-7BBD-4418-B51E-2122D4E570C6}"/>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68;p58">
              <a:extLst>
                <a:ext uri="{FF2B5EF4-FFF2-40B4-BE49-F238E27FC236}">
                  <a16:creationId xmlns:a16="http://schemas.microsoft.com/office/drawing/2014/main" id="{980FAED5-78C9-46C5-862A-C5380DE8C667}"/>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9;p58">
              <a:extLst>
                <a:ext uri="{FF2B5EF4-FFF2-40B4-BE49-F238E27FC236}">
                  <a16:creationId xmlns:a16="http://schemas.microsoft.com/office/drawing/2014/main" id="{8865F717-C885-461A-88A7-9ECC6FB29B87}"/>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0;p58">
              <a:extLst>
                <a:ext uri="{FF2B5EF4-FFF2-40B4-BE49-F238E27FC236}">
                  <a16:creationId xmlns:a16="http://schemas.microsoft.com/office/drawing/2014/main" id="{F62BBF70-08C8-4F3D-B501-40FB18BAC2D2}"/>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71;p58">
              <a:extLst>
                <a:ext uri="{FF2B5EF4-FFF2-40B4-BE49-F238E27FC236}">
                  <a16:creationId xmlns:a16="http://schemas.microsoft.com/office/drawing/2014/main" id="{4B70CA82-8AE2-4A05-B820-182CBA3C6782}"/>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72;p58">
              <a:extLst>
                <a:ext uri="{FF2B5EF4-FFF2-40B4-BE49-F238E27FC236}">
                  <a16:creationId xmlns:a16="http://schemas.microsoft.com/office/drawing/2014/main" id="{E05D473C-2B56-42A3-A841-D615B6020116}"/>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273;p58">
              <a:extLst>
                <a:ext uri="{FF2B5EF4-FFF2-40B4-BE49-F238E27FC236}">
                  <a16:creationId xmlns:a16="http://schemas.microsoft.com/office/drawing/2014/main" id="{7FD68969-2521-494F-A854-E3CE2989EE9A}"/>
                </a:ext>
              </a:extLst>
            </p:cNvPr>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274;p58">
              <a:extLst>
                <a:ext uri="{FF2B5EF4-FFF2-40B4-BE49-F238E27FC236}">
                  <a16:creationId xmlns:a16="http://schemas.microsoft.com/office/drawing/2014/main" id="{51CBF7A6-6983-40CB-828E-2820FFF9450F}"/>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275;p58">
              <a:extLst>
                <a:ext uri="{FF2B5EF4-FFF2-40B4-BE49-F238E27FC236}">
                  <a16:creationId xmlns:a16="http://schemas.microsoft.com/office/drawing/2014/main" id="{79CFCC54-74CE-43C0-A33D-E3E765A06E83}"/>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276;p58">
              <a:extLst>
                <a:ext uri="{FF2B5EF4-FFF2-40B4-BE49-F238E27FC236}">
                  <a16:creationId xmlns:a16="http://schemas.microsoft.com/office/drawing/2014/main" id="{D51578A7-E5A4-44F8-BC5C-D4680AA749B3}"/>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277;p58">
              <a:extLst>
                <a:ext uri="{FF2B5EF4-FFF2-40B4-BE49-F238E27FC236}">
                  <a16:creationId xmlns:a16="http://schemas.microsoft.com/office/drawing/2014/main" id="{891F35ED-85C6-421D-9986-BFE092561238}"/>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TextBox 21">
            <a:extLst>
              <a:ext uri="{FF2B5EF4-FFF2-40B4-BE49-F238E27FC236}">
                <a16:creationId xmlns:a16="http://schemas.microsoft.com/office/drawing/2014/main" id="{82A125B9-55BD-48B0-AE82-6E189534E68B}"/>
              </a:ext>
            </a:extLst>
          </p:cNvPr>
          <p:cNvSpPr txBox="1">
            <a:spLocks noChangeArrowheads="1"/>
          </p:cNvSpPr>
          <p:nvPr/>
        </p:nvSpPr>
        <p:spPr bwMode="auto">
          <a:xfrm>
            <a:off x="2829777" y="1308455"/>
            <a:ext cx="30021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IE" altLang="en-US" sz="1050" b="1" dirty="0">
                <a:solidFill>
                  <a:schemeClr val="accent5">
                    <a:lumMod val="50000"/>
                  </a:schemeClr>
                </a:solidFill>
                <a:latin typeface="Century Gothic" panose="020B0502020202020204" pitchFamily="34" charset="0"/>
                <a:cs typeface="Arial" panose="020B0604020202020204" pitchFamily="34" charset="0"/>
              </a:rPr>
              <a:t>Web Server</a:t>
            </a:r>
          </a:p>
        </p:txBody>
      </p:sp>
      <p:sp>
        <p:nvSpPr>
          <p:cNvPr id="240" name="TextBox 21">
            <a:extLst>
              <a:ext uri="{FF2B5EF4-FFF2-40B4-BE49-F238E27FC236}">
                <a16:creationId xmlns:a16="http://schemas.microsoft.com/office/drawing/2014/main" id="{50B37E88-D2E9-4809-B287-0F978620A548}"/>
              </a:ext>
            </a:extLst>
          </p:cNvPr>
          <p:cNvSpPr txBox="1">
            <a:spLocks noChangeArrowheads="1"/>
          </p:cNvSpPr>
          <p:nvPr/>
        </p:nvSpPr>
        <p:spPr bwMode="auto">
          <a:xfrm>
            <a:off x="5417133" y="1305678"/>
            <a:ext cx="244047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IE" altLang="en-US" sz="1100" b="1" dirty="0">
                <a:solidFill>
                  <a:schemeClr val="accent5">
                    <a:lumMod val="50000"/>
                  </a:schemeClr>
                </a:solidFill>
                <a:latin typeface="Century Gothic" panose="020B0502020202020204" pitchFamily="34" charset="0"/>
                <a:cs typeface="Arial" panose="020B0604020202020204" pitchFamily="34" charset="0"/>
              </a:rPr>
              <a:t>Sensor Network</a:t>
            </a:r>
          </a:p>
        </p:txBody>
      </p:sp>
      <p:grpSp>
        <p:nvGrpSpPr>
          <p:cNvPr id="354" name="Google Shape;4610;p58">
            <a:extLst>
              <a:ext uri="{FF2B5EF4-FFF2-40B4-BE49-F238E27FC236}">
                <a16:creationId xmlns:a16="http://schemas.microsoft.com/office/drawing/2014/main" id="{58E0DCCE-4200-4AA4-BE0B-279C02330B1C}"/>
              </a:ext>
            </a:extLst>
          </p:cNvPr>
          <p:cNvGrpSpPr/>
          <p:nvPr/>
        </p:nvGrpSpPr>
        <p:grpSpPr>
          <a:xfrm>
            <a:off x="2957060" y="2003225"/>
            <a:ext cx="491424" cy="218844"/>
            <a:chOff x="4920150" y="1977875"/>
            <a:chExt cx="68525" cy="33800"/>
          </a:xfrm>
          <a:solidFill>
            <a:srgbClr val="008080"/>
          </a:solidFill>
        </p:grpSpPr>
        <p:sp>
          <p:nvSpPr>
            <p:cNvPr id="355" name="Google Shape;4611;p58">
              <a:extLst>
                <a:ext uri="{FF2B5EF4-FFF2-40B4-BE49-F238E27FC236}">
                  <a16:creationId xmlns:a16="http://schemas.microsoft.com/office/drawing/2014/main" id="{EBC6E6F4-4614-4998-BA73-0CECFB39BACE}"/>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rgbClr val="00808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12;p58">
              <a:extLst>
                <a:ext uri="{FF2B5EF4-FFF2-40B4-BE49-F238E27FC236}">
                  <a16:creationId xmlns:a16="http://schemas.microsoft.com/office/drawing/2014/main" id="{A9D9780E-CDBD-4E69-8760-11D12CDE0896}"/>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rgbClr val="00808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13;p58">
              <a:extLst>
                <a:ext uri="{FF2B5EF4-FFF2-40B4-BE49-F238E27FC236}">
                  <a16:creationId xmlns:a16="http://schemas.microsoft.com/office/drawing/2014/main" id="{32621C70-17D8-4020-A86C-297A2107681D}"/>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rgbClr val="00808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4610;p58">
            <a:extLst>
              <a:ext uri="{FF2B5EF4-FFF2-40B4-BE49-F238E27FC236}">
                <a16:creationId xmlns:a16="http://schemas.microsoft.com/office/drawing/2014/main" id="{64AB9ADB-7924-491F-80CD-F087A841E166}"/>
              </a:ext>
            </a:extLst>
          </p:cNvPr>
          <p:cNvGrpSpPr/>
          <p:nvPr/>
        </p:nvGrpSpPr>
        <p:grpSpPr>
          <a:xfrm rot="10800000">
            <a:off x="2606790" y="2082420"/>
            <a:ext cx="556206" cy="218844"/>
            <a:chOff x="4920150" y="1977875"/>
            <a:chExt cx="68525" cy="33800"/>
          </a:xfrm>
          <a:solidFill>
            <a:srgbClr val="008080"/>
          </a:solidFill>
        </p:grpSpPr>
        <p:sp>
          <p:nvSpPr>
            <p:cNvPr id="359" name="Google Shape;4611;p58">
              <a:extLst>
                <a:ext uri="{FF2B5EF4-FFF2-40B4-BE49-F238E27FC236}">
                  <a16:creationId xmlns:a16="http://schemas.microsoft.com/office/drawing/2014/main" id="{4C4D76A1-1BCC-4AEC-896E-CF544CA8C51D}"/>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rgbClr val="00808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12;p58">
              <a:extLst>
                <a:ext uri="{FF2B5EF4-FFF2-40B4-BE49-F238E27FC236}">
                  <a16:creationId xmlns:a16="http://schemas.microsoft.com/office/drawing/2014/main" id="{8D71435F-6CA0-4888-8EA3-B7EBA22207B4}"/>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rgbClr val="00808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13;p58">
              <a:extLst>
                <a:ext uri="{FF2B5EF4-FFF2-40B4-BE49-F238E27FC236}">
                  <a16:creationId xmlns:a16="http://schemas.microsoft.com/office/drawing/2014/main" id="{15E50A7F-56C9-41B6-BD4F-12BFC06E143B}"/>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rgbClr val="00808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 name="Graphic 361">
            <a:extLst>
              <a:ext uri="{FF2B5EF4-FFF2-40B4-BE49-F238E27FC236}">
                <a16:creationId xmlns:a16="http://schemas.microsoft.com/office/drawing/2014/main" id="{E96DFEDE-7B3B-48D7-8A72-7B49E294F5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27944" y="1854009"/>
            <a:ext cx="868610" cy="707182"/>
          </a:xfrm>
          <a:prstGeom prst="rect">
            <a:avLst/>
          </a:prstGeom>
        </p:spPr>
      </p:pic>
      <p:grpSp>
        <p:nvGrpSpPr>
          <p:cNvPr id="364" name="Group 363">
            <a:extLst>
              <a:ext uri="{FF2B5EF4-FFF2-40B4-BE49-F238E27FC236}">
                <a16:creationId xmlns:a16="http://schemas.microsoft.com/office/drawing/2014/main" id="{12619FE5-12F1-4C1A-9DF8-94A5CA42BF4B}"/>
              </a:ext>
            </a:extLst>
          </p:cNvPr>
          <p:cNvGrpSpPr/>
          <p:nvPr/>
        </p:nvGrpSpPr>
        <p:grpSpPr>
          <a:xfrm>
            <a:off x="1213379" y="1730555"/>
            <a:ext cx="966059" cy="1000856"/>
            <a:chOff x="1290571" y="1417412"/>
            <a:chExt cx="1361611" cy="1688177"/>
          </a:xfrm>
        </p:grpSpPr>
        <p:sp>
          <p:nvSpPr>
            <p:cNvPr id="365" name="Google Shape;10773;p69">
              <a:extLst>
                <a:ext uri="{FF2B5EF4-FFF2-40B4-BE49-F238E27FC236}">
                  <a16:creationId xmlns:a16="http://schemas.microsoft.com/office/drawing/2014/main" id="{25F9FF49-DCF0-47CB-BE21-F9EBF1BDD337}"/>
                </a:ext>
              </a:extLst>
            </p:cNvPr>
            <p:cNvSpPr/>
            <p:nvPr/>
          </p:nvSpPr>
          <p:spPr>
            <a:xfrm>
              <a:off x="1290571" y="1417412"/>
              <a:ext cx="1361611" cy="1688177"/>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16384;p70">
              <a:extLst>
                <a:ext uri="{FF2B5EF4-FFF2-40B4-BE49-F238E27FC236}">
                  <a16:creationId xmlns:a16="http://schemas.microsoft.com/office/drawing/2014/main" id="{16FA6176-4ADE-422A-A925-7B140D3C5E9C}"/>
                </a:ext>
              </a:extLst>
            </p:cNvPr>
            <p:cNvGrpSpPr/>
            <p:nvPr/>
          </p:nvGrpSpPr>
          <p:grpSpPr>
            <a:xfrm>
              <a:off x="1881508" y="2281272"/>
              <a:ext cx="473045" cy="321608"/>
              <a:chOff x="5626763" y="2013829"/>
              <a:chExt cx="351722" cy="274788"/>
            </a:xfrm>
          </p:grpSpPr>
          <p:sp>
            <p:nvSpPr>
              <p:cNvPr id="368" name="Google Shape;16385;p70">
                <a:extLst>
                  <a:ext uri="{FF2B5EF4-FFF2-40B4-BE49-F238E27FC236}">
                    <a16:creationId xmlns:a16="http://schemas.microsoft.com/office/drawing/2014/main" id="{0D9E1771-ED47-4AB3-85AF-9F2C87529747}"/>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386;p70">
                <a:extLst>
                  <a:ext uri="{FF2B5EF4-FFF2-40B4-BE49-F238E27FC236}">
                    <a16:creationId xmlns:a16="http://schemas.microsoft.com/office/drawing/2014/main" id="{E2DD029A-6122-4DC2-B7CC-B54DDEDEADA2}"/>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387;p70">
                <a:extLst>
                  <a:ext uri="{FF2B5EF4-FFF2-40B4-BE49-F238E27FC236}">
                    <a16:creationId xmlns:a16="http://schemas.microsoft.com/office/drawing/2014/main" id="{3B3BC213-98BA-4208-A978-FEA9354766BD}"/>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6388;p70">
                <a:extLst>
                  <a:ext uri="{FF2B5EF4-FFF2-40B4-BE49-F238E27FC236}">
                    <a16:creationId xmlns:a16="http://schemas.microsoft.com/office/drawing/2014/main" id="{82346111-B170-4CB1-8E7F-C69FBD92B740}"/>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6389;p70">
                <a:extLst>
                  <a:ext uri="{FF2B5EF4-FFF2-40B4-BE49-F238E27FC236}">
                    <a16:creationId xmlns:a16="http://schemas.microsoft.com/office/drawing/2014/main" id="{8B0538C4-5ADE-45C8-A702-C07AA6EAB4CD}"/>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6390;p70">
                <a:extLst>
                  <a:ext uri="{FF2B5EF4-FFF2-40B4-BE49-F238E27FC236}">
                    <a16:creationId xmlns:a16="http://schemas.microsoft.com/office/drawing/2014/main" id="{7803FD42-19B6-46E3-9EFF-E1D9C269177D}"/>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6391;p70">
                <a:extLst>
                  <a:ext uri="{FF2B5EF4-FFF2-40B4-BE49-F238E27FC236}">
                    <a16:creationId xmlns:a16="http://schemas.microsoft.com/office/drawing/2014/main" id="{638F170F-3E7A-4FB0-AB83-3B8F7C1B38D4}"/>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6392;p70">
                <a:extLst>
                  <a:ext uri="{FF2B5EF4-FFF2-40B4-BE49-F238E27FC236}">
                    <a16:creationId xmlns:a16="http://schemas.microsoft.com/office/drawing/2014/main" id="{9FDB2183-2501-4B4A-B4BC-6093CD763A58}"/>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6393;p70">
                <a:extLst>
                  <a:ext uri="{FF2B5EF4-FFF2-40B4-BE49-F238E27FC236}">
                    <a16:creationId xmlns:a16="http://schemas.microsoft.com/office/drawing/2014/main" id="{87CA438C-D18E-48D6-90EB-35752B30FC0B}"/>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6394;p70">
                <a:extLst>
                  <a:ext uri="{FF2B5EF4-FFF2-40B4-BE49-F238E27FC236}">
                    <a16:creationId xmlns:a16="http://schemas.microsoft.com/office/drawing/2014/main" id="{11F36C76-5045-4AD7-B270-8752D2768E7A}"/>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7" name="Graphic 366" descr="Web design outline">
              <a:extLst>
                <a:ext uri="{FF2B5EF4-FFF2-40B4-BE49-F238E27FC236}">
                  <a16:creationId xmlns:a16="http://schemas.microsoft.com/office/drawing/2014/main" id="{F7C220F2-29B3-4516-BDEF-5F2EDBC0F8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0725" y="1449362"/>
              <a:ext cx="964355" cy="722796"/>
            </a:xfrm>
            <a:prstGeom prst="rect">
              <a:avLst/>
            </a:prstGeom>
          </p:spPr>
        </p:pic>
      </p:grpSp>
      <p:grpSp>
        <p:nvGrpSpPr>
          <p:cNvPr id="378" name="Group 377">
            <a:extLst>
              <a:ext uri="{FF2B5EF4-FFF2-40B4-BE49-F238E27FC236}">
                <a16:creationId xmlns:a16="http://schemas.microsoft.com/office/drawing/2014/main" id="{3C5CB57F-3E6D-4333-827F-F38AEE57EF17}"/>
              </a:ext>
            </a:extLst>
          </p:cNvPr>
          <p:cNvGrpSpPr/>
          <p:nvPr/>
        </p:nvGrpSpPr>
        <p:grpSpPr>
          <a:xfrm>
            <a:off x="3915491" y="1608358"/>
            <a:ext cx="996139" cy="1160886"/>
            <a:chOff x="5382077" y="1325041"/>
            <a:chExt cx="1174479" cy="1428324"/>
          </a:xfrm>
        </p:grpSpPr>
        <p:grpSp>
          <p:nvGrpSpPr>
            <p:cNvPr id="379" name="Google Shape;10774;p69">
              <a:extLst>
                <a:ext uri="{FF2B5EF4-FFF2-40B4-BE49-F238E27FC236}">
                  <a16:creationId xmlns:a16="http://schemas.microsoft.com/office/drawing/2014/main" id="{FA609627-CA1A-45E5-A2F8-6C883FA70F1E}"/>
                </a:ext>
              </a:extLst>
            </p:cNvPr>
            <p:cNvGrpSpPr/>
            <p:nvPr/>
          </p:nvGrpSpPr>
          <p:grpSpPr>
            <a:xfrm>
              <a:off x="5382077" y="1705980"/>
              <a:ext cx="995471" cy="1047385"/>
              <a:chOff x="1954811" y="2302574"/>
              <a:chExt cx="359213" cy="327807"/>
            </a:xfrm>
          </p:grpSpPr>
          <p:sp>
            <p:nvSpPr>
              <p:cNvPr id="386" name="Google Shape;10775;p69">
                <a:extLst>
                  <a:ext uri="{FF2B5EF4-FFF2-40B4-BE49-F238E27FC236}">
                    <a16:creationId xmlns:a16="http://schemas.microsoft.com/office/drawing/2014/main" id="{A21C47BC-4CE1-4F4F-8E4E-51B0E6602A79}"/>
                  </a:ext>
                </a:extLst>
              </p:cNvPr>
              <p:cNvSpPr/>
              <p:nvPr/>
            </p:nvSpPr>
            <p:spPr>
              <a:xfrm>
                <a:off x="1954811"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0776;p69">
                <a:extLst>
                  <a:ext uri="{FF2B5EF4-FFF2-40B4-BE49-F238E27FC236}">
                    <a16:creationId xmlns:a16="http://schemas.microsoft.com/office/drawing/2014/main" id="{FAA61447-8908-4828-ADD2-9BBEFBD96249}"/>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0777;p69">
                <a:extLst>
                  <a:ext uri="{FF2B5EF4-FFF2-40B4-BE49-F238E27FC236}">
                    <a16:creationId xmlns:a16="http://schemas.microsoft.com/office/drawing/2014/main" id="{BE859E09-3A00-4363-ACB8-A80F8A1A68FC}"/>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16298;p70">
              <a:extLst>
                <a:ext uri="{FF2B5EF4-FFF2-40B4-BE49-F238E27FC236}">
                  <a16:creationId xmlns:a16="http://schemas.microsoft.com/office/drawing/2014/main" id="{100C3CC0-8D74-4CF1-B043-87A7D8EFF5E6}"/>
                </a:ext>
              </a:extLst>
            </p:cNvPr>
            <p:cNvGrpSpPr/>
            <p:nvPr/>
          </p:nvGrpSpPr>
          <p:grpSpPr>
            <a:xfrm>
              <a:off x="6115443" y="1325041"/>
              <a:ext cx="441113" cy="485351"/>
              <a:chOff x="6077153" y="2456075"/>
              <a:chExt cx="337684" cy="267172"/>
            </a:xfrm>
          </p:grpSpPr>
          <p:sp>
            <p:nvSpPr>
              <p:cNvPr id="384" name="Google Shape;16299;p70">
                <a:extLst>
                  <a:ext uri="{FF2B5EF4-FFF2-40B4-BE49-F238E27FC236}">
                    <a16:creationId xmlns:a16="http://schemas.microsoft.com/office/drawing/2014/main" id="{0C40E0F5-EF24-4035-8925-37A17659BEBE}"/>
                  </a:ext>
                </a:extLst>
              </p:cNvPr>
              <p:cNvSpPr/>
              <p:nvPr/>
            </p:nvSpPr>
            <p:spPr>
              <a:xfrm>
                <a:off x="6077153" y="2456075"/>
                <a:ext cx="337684" cy="267172"/>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6300;p70">
                <a:extLst>
                  <a:ext uri="{FF2B5EF4-FFF2-40B4-BE49-F238E27FC236}">
                    <a16:creationId xmlns:a16="http://schemas.microsoft.com/office/drawing/2014/main" id="{CC0592E4-7ADD-4EE2-B257-FCD75C8FE991}"/>
                  </a:ext>
                </a:extLst>
              </p:cNvPr>
              <p:cNvSpPr/>
              <p:nvPr/>
            </p:nvSpPr>
            <p:spPr>
              <a:xfrm>
                <a:off x="6306652" y="2606316"/>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1" name="Picture 380" descr="Icon&#10;&#10;Description automatically generated">
              <a:extLst>
                <a:ext uri="{FF2B5EF4-FFF2-40B4-BE49-F238E27FC236}">
                  <a16:creationId xmlns:a16="http://schemas.microsoft.com/office/drawing/2014/main" id="{FDE52C6F-60AA-4CD2-A210-D32C74E2E2E9}"/>
                </a:ext>
              </a:extLst>
            </p:cNvPr>
            <p:cNvPicPr>
              <a:picLocks noChangeAspect="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l="22210" t="14779" r="20437" b="9948"/>
            <a:stretch/>
          </p:blipFill>
          <p:spPr>
            <a:xfrm>
              <a:off x="5603337" y="1841980"/>
              <a:ext cx="602515" cy="415161"/>
            </a:xfrm>
            <a:prstGeom prst="rect">
              <a:avLst/>
            </a:prstGeom>
          </p:spPr>
        </p:pic>
        <p:pic>
          <p:nvPicPr>
            <p:cNvPr id="382" name="Picture 381" descr="A black rectangle with a black background&#10;&#10;Description automatically generated with low confidence">
              <a:extLst>
                <a:ext uri="{FF2B5EF4-FFF2-40B4-BE49-F238E27FC236}">
                  <a16:creationId xmlns:a16="http://schemas.microsoft.com/office/drawing/2014/main" id="{EAE7A655-A396-408F-AD21-06B39C1ABA23}"/>
                </a:ext>
              </a:extLst>
            </p:cNvPr>
            <p:cNvPicPr>
              <a:picLocks noChangeAspect="1"/>
            </p:cNvPicPr>
            <p:nvPr/>
          </p:nvPicPr>
          <p:blipFill rotWithShape="1">
            <a:blip r:embed="rId8">
              <a:extLst>
                <a:ext uri="{28A0092B-C50C-407E-A947-70E740481C1C}">
                  <a14:useLocalDpi xmlns:a14="http://schemas.microsoft.com/office/drawing/2010/main" val="0"/>
                </a:ext>
              </a:extLst>
            </a:blip>
            <a:srcRect t="29569" b="32857"/>
            <a:stretch/>
          </p:blipFill>
          <p:spPr>
            <a:xfrm>
              <a:off x="5527324" y="2195513"/>
              <a:ext cx="344666" cy="129504"/>
            </a:xfrm>
            <a:prstGeom prst="rect">
              <a:avLst/>
            </a:prstGeom>
          </p:spPr>
        </p:pic>
        <p:pic>
          <p:nvPicPr>
            <p:cNvPr id="383" name="Picture 382" descr="Icon&#10;&#10;Description automatically generated">
              <a:extLst>
                <a:ext uri="{FF2B5EF4-FFF2-40B4-BE49-F238E27FC236}">
                  <a16:creationId xmlns:a16="http://schemas.microsoft.com/office/drawing/2014/main" id="{4E716BF4-5B97-4C14-9A5C-B2E62D1964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5063" y="2132644"/>
              <a:ext cx="184663" cy="184663"/>
            </a:xfrm>
            <a:prstGeom prst="rect">
              <a:avLst/>
            </a:prstGeom>
          </p:spPr>
        </p:pic>
      </p:grpSp>
      <p:sp>
        <p:nvSpPr>
          <p:cNvPr id="389" name="TextBox 21">
            <a:extLst>
              <a:ext uri="{FF2B5EF4-FFF2-40B4-BE49-F238E27FC236}">
                <a16:creationId xmlns:a16="http://schemas.microsoft.com/office/drawing/2014/main" id="{697853D5-5437-43F4-9A96-005129ABA7F4}"/>
              </a:ext>
            </a:extLst>
          </p:cNvPr>
          <p:cNvSpPr txBox="1">
            <a:spLocks noChangeArrowheads="1"/>
          </p:cNvSpPr>
          <p:nvPr/>
        </p:nvSpPr>
        <p:spPr bwMode="auto">
          <a:xfrm>
            <a:off x="4812305" y="2410315"/>
            <a:ext cx="167936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IE" altLang="en-US" sz="900" dirty="0">
                <a:latin typeface="Century Gothic" panose="020B0502020202020204" pitchFamily="34" charset="0"/>
                <a:cs typeface="Arial" panose="020B0604020202020204" pitchFamily="34" charset="0"/>
              </a:rPr>
              <a:t>Serial Communication</a:t>
            </a:r>
          </a:p>
        </p:txBody>
      </p:sp>
      <p:sp>
        <p:nvSpPr>
          <p:cNvPr id="390" name="TextBox 21">
            <a:extLst>
              <a:ext uri="{FF2B5EF4-FFF2-40B4-BE49-F238E27FC236}">
                <a16:creationId xmlns:a16="http://schemas.microsoft.com/office/drawing/2014/main" id="{682253D2-B984-4690-BAD1-461D995FDEAF}"/>
              </a:ext>
            </a:extLst>
          </p:cNvPr>
          <p:cNvSpPr txBox="1">
            <a:spLocks noChangeArrowheads="1"/>
          </p:cNvSpPr>
          <p:nvPr/>
        </p:nvSpPr>
        <p:spPr bwMode="auto">
          <a:xfrm>
            <a:off x="2242581" y="2398397"/>
            <a:ext cx="167936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dirty="0">
                <a:latin typeface="Century Gothic" panose="020B0502020202020204" pitchFamily="34" charset="0"/>
                <a:cs typeface="Arial" panose="020B0604020202020204" pitchFamily="34" charset="0"/>
              </a:rPr>
              <a:t>HTTP Request/Response</a:t>
            </a:r>
            <a:endParaRPr lang="en-IE" altLang="en-US" sz="900" dirty="0">
              <a:latin typeface="Century Gothic" panose="020B0502020202020204" pitchFamily="34" charset="0"/>
              <a:cs typeface="Arial" panose="020B0604020202020204" pitchFamily="34" charset="0"/>
            </a:endParaRPr>
          </a:p>
        </p:txBody>
      </p:sp>
      <p:sp>
        <p:nvSpPr>
          <p:cNvPr id="395" name="TextBox 21">
            <a:extLst>
              <a:ext uri="{FF2B5EF4-FFF2-40B4-BE49-F238E27FC236}">
                <a16:creationId xmlns:a16="http://schemas.microsoft.com/office/drawing/2014/main" id="{57C70F1A-883C-4828-8955-8DA39FB0A187}"/>
              </a:ext>
            </a:extLst>
          </p:cNvPr>
          <p:cNvSpPr txBox="1">
            <a:spLocks noChangeArrowheads="1"/>
          </p:cNvSpPr>
          <p:nvPr/>
        </p:nvSpPr>
        <p:spPr bwMode="auto">
          <a:xfrm>
            <a:off x="130995" y="1358165"/>
            <a:ext cx="30021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IE" altLang="en-US" sz="1050" b="1" dirty="0">
                <a:solidFill>
                  <a:schemeClr val="accent5">
                    <a:lumMod val="50000"/>
                  </a:schemeClr>
                </a:solidFill>
                <a:latin typeface="Century Gothic" panose="020B0502020202020204" pitchFamily="34" charset="0"/>
                <a:cs typeface="Arial" panose="020B0604020202020204" pitchFamily="34" charset="0"/>
              </a:rPr>
              <a:t>Web Interface</a:t>
            </a:r>
          </a:p>
        </p:txBody>
      </p:sp>
      <p:sp>
        <p:nvSpPr>
          <p:cNvPr id="396" name="TextBox 21">
            <a:extLst>
              <a:ext uri="{FF2B5EF4-FFF2-40B4-BE49-F238E27FC236}">
                <a16:creationId xmlns:a16="http://schemas.microsoft.com/office/drawing/2014/main" id="{470EE7E8-F662-4DEA-96CA-6E3AE4C6B777}"/>
              </a:ext>
            </a:extLst>
          </p:cNvPr>
          <p:cNvSpPr txBox="1">
            <a:spLocks noChangeArrowheads="1"/>
          </p:cNvSpPr>
          <p:nvPr/>
        </p:nvSpPr>
        <p:spPr bwMode="auto">
          <a:xfrm>
            <a:off x="260904" y="3362765"/>
            <a:ext cx="167936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dirty="0">
                <a:latin typeface="Century Gothic" panose="020B0502020202020204" pitchFamily="34" charset="0"/>
                <a:cs typeface="Arial" panose="020B0604020202020204" pitchFamily="34" charset="0"/>
              </a:rPr>
              <a:t>Interacts with the user</a:t>
            </a:r>
            <a:endParaRPr lang="en-IE" altLang="en-US" sz="900" dirty="0">
              <a:latin typeface="Century Gothic" panose="020B0502020202020204" pitchFamily="34" charset="0"/>
              <a:cs typeface="Arial" panose="020B0604020202020204" pitchFamily="34" charset="0"/>
            </a:endParaRPr>
          </a:p>
        </p:txBody>
      </p:sp>
      <p:pic>
        <p:nvPicPr>
          <p:cNvPr id="25" name="Graphic 24" descr="Arrow: Clockwise curve outline">
            <a:extLst>
              <a:ext uri="{FF2B5EF4-FFF2-40B4-BE49-F238E27FC236}">
                <a16:creationId xmlns:a16="http://schemas.microsoft.com/office/drawing/2014/main" id="{6EF8AB50-1EC8-47A0-8998-8489FAF0E4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flipH="1">
            <a:off x="839769" y="2664174"/>
            <a:ext cx="650446" cy="650446"/>
          </a:xfrm>
          <a:prstGeom prst="rect">
            <a:avLst/>
          </a:prstGeom>
        </p:spPr>
      </p:pic>
      <p:pic>
        <p:nvPicPr>
          <p:cNvPr id="397" name="Graphic 396" descr="Arrow: Clockwise curve outline">
            <a:extLst>
              <a:ext uri="{FF2B5EF4-FFF2-40B4-BE49-F238E27FC236}">
                <a16:creationId xmlns:a16="http://schemas.microsoft.com/office/drawing/2014/main" id="{1F9135C3-18EB-4570-9310-20C82A8A47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flipH="1">
            <a:off x="3283939" y="2599225"/>
            <a:ext cx="650446" cy="650446"/>
          </a:xfrm>
          <a:prstGeom prst="rect">
            <a:avLst/>
          </a:prstGeom>
        </p:spPr>
      </p:pic>
      <p:sp>
        <p:nvSpPr>
          <p:cNvPr id="398" name="TextBox 21">
            <a:extLst>
              <a:ext uri="{FF2B5EF4-FFF2-40B4-BE49-F238E27FC236}">
                <a16:creationId xmlns:a16="http://schemas.microsoft.com/office/drawing/2014/main" id="{471B773A-C859-430F-B60A-D63056B63E6E}"/>
              </a:ext>
            </a:extLst>
          </p:cNvPr>
          <p:cNvSpPr txBox="1">
            <a:spLocks noChangeArrowheads="1"/>
          </p:cNvSpPr>
          <p:nvPr/>
        </p:nvSpPr>
        <p:spPr bwMode="auto">
          <a:xfrm>
            <a:off x="2440294" y="3275313"/>
            <a:ext cx="21809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dirty="0">
                <a:latin typeface="Century Gothic" panose="020B0502020202020204" pitchFamily="34" charset="0"/>
                <a:cs typeface="Arial" panose="020B0604020202020204" pitchFamily="34" charset="0"/>
              </a:rPr>
              <a:t>Collects  and manage information   between the web interface and sensor network</a:t>
            </a:r>
            <a:endParaRPr lang="en-IE" altLang="en-US" sz="900" dirty="0">
              <a:latin typeface="Century Gothic" panose="020B0502020202020204" pitchFamily="34" charset="0"/>
              <a:cs typeface="Arial" panose="020B0604020202020204" pitchFamily="34" charset="0"/>
            </a:endParaRPr>
          </a:p>
        </p:txBody>
      </p:sp>
      <p:sp>
        <p:nvSpPr>
          <p:cNvPr id="399" name="TextBox 21">
            <a:extLst>
              <a:ext uri="{FF2B5EF4-FFF2-40B4-BE49-F238E27FC236}">
                <a16:creationId xmlns:a16="http://schemas.microsoft.com/office/drawing/2014/main" id="{F77FF528-16C7-4A2C-802E-3594DF4CA680}"/>
              </a:ext>
            </a:extLst>
          </p:cNvPr>
          <p:cNvSpPr txBox="1">
            <a:spLocks noChangeArrowheads="1"/>
          </p:cNvSpPr>
          <p:nvPr/>
        </p:nvSpPr>
        <p:spPr bwMode="auto">
          <a:xfrm>
            <a:off x="5283286" y="3259009"/>
            <a:ext cx="16793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dirty="0">
                <a:latin typeface="Century Gothic" panose="020B0502020202020204" pitchFamily="34" charset="0"/>
                <a:cs typeface="Arial" panose="020B0604020202020204" pitchFamily="34" charset="0"/>
              </a:rPr>
              <a:t>Autonomously collects environmental data and presents collected data to the web server </a:t>
            </a:r>
            <a:endParaRPr lang="en-IE" altLang="en-US" sz="900" dirty="0">
              <a:latin typeface="Century Gothic" panose="020B0502020202020204" pitchFamily="34" charset="0"/>
              <a:cs typeface="Arial" panose="020B0604020202020204" pitchFamily="34" charset="0"/>
            </a:endParaRPr>
          </a:p>
        </p:txBody>
      </p:sp>
      <p:pic>
        <p:nvPicPr>
          <p:cNvPr id="400" name="Graphic 399" descr="Arrow: Clockwise curve outline">
            <a:extLst>
              <a:ext uri="{FF2B5EF4-FFF2-40B4-BE49-F238E27FC236}">
                <a16:creationId xmlns:a16="http://schemas.microsoft.com/office/drawing/2014/main" id="{A66DAE73-2F07-4CE7-8649-2850471B00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flipH="1">
            <a:off x="5857034" y="2547007"/>
            <a:ext cx="650446" cy="650446"/>
          </a:xfrm>
          <a:prstGeom prst="rect">
            <a:avLst/>
          </a:prstGeom>
        </p:spPr>
      </p:pic>
      <p:grpSp>
        <p:nvGrpSpPr>
          <p:cNvPr id="291" name="Group 290">
            <a:extLst>
              <a:ext uri="{FF2B5EF4-FFF2-40B4-BE49-F238E27FC236}">
                <a16:creationId xmlns:a16="http://schemas.microsoft.com/office/drawing/2014/main" id="{11ABC765-F535-4417-A029-1200B2AEB543}"/>
              </a:ext>
            </a:extLst>
          </p:cNvPr>
          <p:cNvGrpSpPr/>
          <p:nvPr/>
        </p:nvGrpSpPr>
        <p:grpSpPr>
          <a:xfrm>
            <a:off x="6251890" y="1525965"/>
            <a:ext cx="2005807" cy="1320101"/>
            <a:chOff x="1465406" y="357730"/>
            <a:chExt cx="9193069" cy="6281195"/>
          </a:xfrm>
        </p:grpSpPr>
        <p:grpSp>
          <p:nvGrpSpPr>
            <p:cNvPr id="292" name="Google Shape;16192;p70">
              <a:extLst>
                <a:ext uri="{FF2B5EF4-FFF2-40B4-BE49-F238E27FC236}">
                  <a16:creationId xmlns:a16="http://schemas.microsoft.com/office/drawing/2014/main" id="{C776D4F4-508A-48B4-A277-AC34BF0EB4DF}"/>
                </a:ext>
              </a:extLst>
            </p:cNvPr>
            <p:cNvGrpSpPr/>
            <p:nvPr/>
          </p:nvGrpSpPr>
          <p:grpSpPr>
            <a:xfrm>
              <a:off x="8526793" y="1101048"/>
              <a:ext cx="531562" cy="556753"/>
              <a:chOff x="7055134" y="2919170"/>
              <a:chExt cx="290321" cy="310820"/>
            </a:xfrm>
          </p:grpSpPr>
          <p:sp>
            <p:nvSpPr>
              <p:cNvPr id="522" name="Google Shape;16193;p70">
                <a:extLst>
                  <a:ext uri="{FF2B5EF4-FFF2-40B4-BE49-F238E27FC236}">
                    <a16:creationId xmlns:a16="http://schemas.microsoft.com/office/drawing/2014/main" id="{1C4D63D2-AD2A-4F99-9964-918A7B328473}"/>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6194;p70">
                <a:extLst>
                  <a:ext uri="{FF2B5EF4-FFF2-40B4-BE49-F238E27FC236}">
                    <a16:creationId xmlns:a16="http://schemas.microsoft.com/office/drawing/2014/main" id="{C8685099-5F03-409B-9D08-3971273C50DF}"/>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6195;p70">
                <a:extLst>
                  <a:ext uri="{FF2B5EF4-FFF2-40B4-BE49-F238E27FC236}">
                    <a16:creationId xmlns:a16="http://schemas.microsoft.com/office/drawing/2014/main" id="{634DCC58-CF8E-48E2-AF62-C005D42ADBC8}"/>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6196;p70">
                <a:extLst>
                  <a:ext uri="{FF2B5EF4-FFF2-40B4-BE49-F238E27FC236}">
                    <a16:creationId xmlns:a16="http://schemas.microsoft.com/office/drawing/2014/main" id="{4F572072-F60A-4B73-9A9D-00F3EFE5ACF2}"/>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6197;p70">
                <a:extLst>
                  <a:ext uri="{FF2B5EF4-FFF2-40B4-BE49-F238E27FC236}">
                    <a16:creationId xmlns:a16="http://schemas.microsoft.com/office/drawing/2014/main" id="{906D03FE-D28D-4850-9881-5DCA802F0BB7}"/>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6198;p70">
                <a:extLst>
                  <a:ext uri="{FF2B5EF4-FFF2-40B4-BE49-F238E27FC236}">
                    <a16:creationId xmlns:a16="http://schemas.microsoft.com/office/drawing/2014/main" id="{E581F62E-8EF1-46F2-AC9D-C78898FE1862}"/>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6199;p70">
                <a:extLst>
                  <a:ext uri="{FF2B5EF4-FFF2-40B4-BE49-F238E27FC236}">
                    <a16:creationId xmlns:a16="http://schemas.microsoft.com/office/drawing/2014/main" id="{29126D49-8CA4-4F8A-80A9-41E8EE30697F}"/>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6200;p70">
                <a:extLst>
                  <a:ext uri="{FF2B5EF4-FFF2-40B4-BE49-F238E27FC236}">
                    <a16:creationId xmlns:a16="http://schemas.microsoft.com/office/drawing/2014/main" id="{0868151F-A60A-4043-B033-A2AB2F0E5B48}"/>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6201;p70">
                <a:extLst>
                  <a:ext uri="{FF2B5EF4-FFF2-40B4-BE49-F238E27FC236}">
                    <a16:creationId xmlns:a16="http://schemas.microsoft.com/office/drawing/2014/main" id="{883FBF43-DD3D-41BF-B1CF-22959B063556}"/>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6202;p70">
                <a:extLst>
                  <a:ext uri="{FF2B5EF4-FFF2-40B4-BE49-F238E27FC236}">
                    <a16:creationId xmlns:a16="http://schemas.microsoft.com/office/drawing/2014/main" id="{764AD79A-B162-46B9-BDE2-DAA8BE69768D}"/>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6203;p70">
                <a:extLst>
                  <a:ext uri="{FF2B5EF4-FFF2-40B4-BE49-F238E27FC236}">
                    <a16:creationId xmlns:a16="http://schemas.microsoft.com/office/drawing/2014/main" id="{F2A251F9-097F-47B4-970B-3EC92BD2803A}"/>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6204;p70">
                <a:extLst>
                  <a:ext uri="{FF2B5EF4-FFF2-40B4-BE49-F238E27FC236}">
                    <a16:creationId xmlns:a16="http://schemas.microsoft.com/office/drawing/2014/main" id="{C022FCC4-367A-4919-9477-82E1ED3541C2}"/>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6205;p70">
                <a:extLst>
                  <a:ext uri="{FF2B5EF4-FFF2-40B4-BE49-F238E27FC236}">
                    <a16:creationId xmlns:a16="http://schemas.microsoft.com/office/drawing/2014/main" id="{3EE1E24C-BB91-4E5C-BE44-87D33DF3968C}"/>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6206;p70">
                <a:extLst>
                  <a:ext uri="{FF2B5EF4-FFF2-40B4-BE49-F238E27FC236}">
                    <a16:creationId xmlns:a16="http://schemas.microsoft.com/office/drawing/2014/main" id="{A9A74C1B-6EA1-4139-B43A-9E90C18BA648}"/>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14905;p67">
              <a:extLst>
                <a:ext uri="{FF2B5EF4-FFF2-40B4-BE49-F238E27FC236}">
                  <a16:creationId xmlns:a16="http://schemas.microsoft.com/office/drawing/2014/main" id="{864B4650-5803-40B5-AD3D-DEA7DC5D32CE}"/>
                </a:ext>
              </a:extLst>
            </p:cNvPr>
            <p:cNvGrpSpPr/>
            <p:nvPr/>
          </p:nvGrpSpPr>
          <p:grpSpPr>
            <a:xfrm>
              <a:off x="8667982" y="1644802"/>
              <a:ext cx="499030" cy="501970"/>
              <a:chOff x="1331406" y="1513361"/>
              <a:chExt cx="301784" cy="348607"/>
            </a:xfrm>
          </p:grpSpPr>
          <p:sp>
            <p:nvSpPr>
              <p:cNvPr id="518" name="Google Shape;14906;p67">
                <a:extLst>
                  <a:ext uri="{FF2B5EF4-FFF2-40B4-BE49-F238E27FC236}">
                    <a16:creationId xmlns:a16="http://schemas.microsoft.com/office/drawing/2014/main" id="{7926FABF-4759-4BF7-8BE1-25C2FF0295C4}"/>
                  </a:ext>
                </a:extLst>
              </p:cNvPr>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907;p67">
                <a:extLst>
                  <a:ext uri="{FF2B5EF4-FFF2-40B4-BE49-F238E27FC236}">
                    <a16:creationId xmlns:a16="http://schemas.microsoft.com/office/drawing/2014/main" id="{8EFB4F70-E2ED-41CA-AB53-F918443D70BC}"/>
                  </a:ext>
                </a:extLst>
              </p:cNvPr>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908;p67">
                <a:extLst>
                  <a:ext uri="{FF2B5EF4-FFF2-40B4-BE49-F238E27FC236}">
                    <a16:creationId xmlns:a16="http://schemas.microsoft.com/office/drawing/2014/main" id="{3D3D8722-65C1-411F-81CE-A0EC3FD7BCF5}"/>
                  </a:ext>
                </a:extLst>
              </p:cNvPr>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909;p67">
                <a:extLst>
                  <a:ext uri="{FF2B5EF4-FFF2-40B4-BE49-F238E27FC236}">
                    <a16:creationId xmlns:a16="http://schemas.microsoft.com/office/drawing/2014/main" id="{F45DBDAB-8F0F-4D9D-9849-F61EACF49A3A}"/>
                  </a:ext>
                </a:extLst>
              </p:cNvPr>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Picture 293" descr="A picture containing text, electronics, circuit&#10;&#10;Description automatically generated">
              <a:extLst>
                <a:ext uri="{FF2B5EF4-FFF2-40B4-BE49-F238E27FC236}">
                  <a16:creationId xmlns:a16="http://schemas.microsoft.com/office/drawing/2014/main" id="{1B5796CC-4065-45A7-B6B3-A33743224983}"/>
                </a:ext>
              </a:extLst>
            </p:cNvPr>
            <p:cNvPicPr>
              <a:picLocks noChangeAspect="1"/>
            </p:cNvPicPr>
            <p:nvPr/>
          </p:nvPicPr>
          <p:blipFill rotWithShape="1">
            <a:blip r:embed="rId12">
              <a:alphaModFix/>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2397820" y="2295494"/>
              <a:ext cx="941410" cy="1966205"/>
            </a:xfrm>
            <a:prstGeom prst="rect">
              <a:avLst/>
            </a:prstGeom>
          </p:spPr>
        </p:pic>
        <p:pic>
          <p:nvPicPr>
            <p:cNvPr id="295" name="Picture 294" descr="A picture containing text, electronics, circuit&#10;&#10;Description automatically generated">
              <a:extLst>
                <a:ext uri="{FF2B5EF4-FFF2-40B4-BE49-F238E27FC236}">
                  <a16:creationId xmlns:a16="http://schemas.microsoft.com/office/drawing/2014/main" id="{9E1CA101-AD29-4E71-9E0F-99F2546BDABA}"/>
                </a:ext>
              </a:extLst>
            </p:cNvPr>
            <p:cNvPicPr>
              <a:picLocks noChangeAspect="1"/>
            </p:cNvPicPr>
            <p:nvPr/>
          </p:nvPicPr>
          <p:blipFill rotWithShape="1">
            <a:blip r:embed="rId12">
              <a:alphaModFix/>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6721153" y="2726441"/>
              <a:ext cx="430641" cy="899426"/>
            </a:xfrm>
            <a:prstGeom prst="rect">
              <a:avLst/>
            </a:prstGeom>
          </p:spPr>
        </p:pic>
        <p:pic>
          <p:nvPicPr>
            <p:cNvPr id="296" name="Picture 295" descr="A picture containing text, electronics, circuit&#10;&#10;Description automatically generated">
              <a:extLst>
                <a:ext uri="{FF2B5EF4-FFF2-40B4-BE49-F238E27FC236}">
                  <a16:creationId xmlns:a16="http://schemas.microsoft.com/office/drawing/2014/main" id="{6FF66AC3-3E58-4F82-BAA3-8F6C82F24707}"/>
                </a:ext>
              </a:extLst>
            </p:cNvPr>
            <p:cNvPicPr>
              <a:picLocks noChangeAspect="1"/>
            </p:cNvPicPr>
            <p:nvPr/>
          </p:nvPicPr>
          <p:blipFill rotWithShape="1">
            <a:blip r:embed="rId12">
              <a:alphaModFix/>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5577456" y="4442015"/>
              <a:ext cx="430641" cy="899426"/>
            </a:xfrm>
            <a:prstGeom prst="rect">
              <a:avLst/>
            </a:prstGeom>
          </p:spPr>
        </p:pic>
        <p:grpSp>
          <p:nvGrpSpPr>
            <p:cNvPr id="297" name="Google Shape;13201;p65">
              <a:extLst>
                <a:ext uri="{FF2B5EF4-FFF2-40B4-BE49-F238E27FC236}">
                  <a16:creationId xmlns:a16="http://schemas.microsoft.com/office/drawing/2014/main" id="{7DF375D7-2576-4BCE-AC02-EEFCAFECD611}"/>
                </a:ext>
              </a:extLst>
            </p:cNvPr>
            <p:cNvGrpSpPr/>
            <p:nvPr/>
          </p:nvGrpSpPr>
          <p:grpSpPr>
            <a:xfrm>
              <a:off x="6155747" y="2236340"/>
              <a:ext cx="370313" cy="357004"/>
              <a:chOff x="7542031" y="2011835"/>
              <a:chExt cx="369072" cy="280037"/>
            </a:xfrm>
            <a:solidFill>
              <a:srgbClr val="008080"/>
            </a:solidFill>
          </p:grpSpPr>
          <p:sp>
            <p:nvSpPr>
              <p:cNvPr id="509" name="Google Shape;13202;p65">
                <a:extLst>
                  <a:ext uri="{FF2B5EF4-FFF2-40B4-BE49-F238E27FC236}">
                    <a16:creationId xmlns:a16="http://schemas.microsoft.com/office/drawing/2014/main" id="{1F580563-6482-4F58-8AE8-52B30056D2A2}"/>
                  </a:ext>
                </a:extLst>
              </p:cNvPr>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3203;p65">
                <a:extLst>
                  <a:ext uri="{FF2B5EF4-FFF2-40B4-BE49-F238E27FC236}">
                    <a16:creationId xmlns:a16="http://schemas.microsoft.com/office/drawing/2014/main" id="{B77C2DA7-150F-4022-97D9-81DB27646EA9}"/>
                  </a:ext>
                </a:extLst>
              </p:cNvPr>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3204;p65">
                <a:extLst>
                  <a:ext uri="{FF2B5EF4-FFF2-40B4-BE49-F238E27FC236}">
                    <a16:creationId xmlns:a16="http://schemas.microsoft.com/office/drawing/2014/main" id="{B5CE2AC7-2B97-4378-8545-22DBC77B2544}"/>
                  </a:ext>
                </a:extLst>
              </p:cNvPr>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205;p65">
                <a:extLst>
                  <a:ext uri="{FF2B5EF4-FFF2-40B4-BE49-F238E27FC236}">
                    <a16:creationId xmlns:a16="http://schemas.microsoft.com/office/drawing/2014/main" id="{85853826-9FF8-4CB2-8D8D-116AE5A8BC9F}"/>
                  </a:ext>
                </a:extLst>
              </p:cNvPr>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3206;p65">
                <a:extLst>
                  <a:ext uri="{FF2B5EF4-FFF2-40B4-BE49-F238E27FC236}">
                    <a16:creationId xmlns:a16="http://schemas.microsoft.com/office/drawing/2014/main" id="{FCB1D4B2-5631-4B8F-85A0-1700E684933F}"/>
                  </a:ext>
                </a:extLst>
              </p:cNvPr>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3207;p65">
                <a:extLst>
                  <a:ext uri="{FF2B5EF4-FFF2-40B4-BE49-F238E27FC236}">
                    <a16:creationId xmlns:a16="http://schemas.microsoft.com/office/drawing/2014/main" id="{67E81BB2-D350-4E9A-AF2F-41910551145E}"/>
                  </a:ext>
                </a:extLst>
              </p:cNvPr>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3208;p65">
                <a:extLst>
                  <a:ext uri="{FF2B5EF4-FFF2-40B4-BE49-F238E27FC236}">
                    <a16:creationId xmlns:a16="http://schemas.microsoft.com/office/drawing/2014/main" id="{432D0227-9954-462F-B966-025DF2746AF4}"/>
                  </a:ext>
                </a:extLst>
              </p:cNvPr>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3209;p65">
                <a:extLst>
                  <a:ext uri="{FF2B5EF4-FFF2-40B4-BE49-F238E27FC236}">
                    <a16:creationId xmlns:a16="http://schemas.microsoft.com/office/drawing/2014/main" id="{D8D16E67-3698-4E31-ACE3-FB9EE0283A0E}"/>
                  </a:ext>
                </a:extLst>
              </p:cNvPr>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3210;p65">
                <a:extLst>
                  <a:ext uri="{FF2B5EF4-FFF2-40B4-BE49-F238E27FC236}">
                    <a16:creationId xmlns:a16="http://schemas.microsoft.com/office/drawing/2014/main" id="{EDA2F8B0-C254-41CE-8B42-2E0DD6403D21}"/>
                  </a:ext>
                </a:extLst>
              </p:cNvPr>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12944;p64">
              <a:extLst>
                <a:ext uri="{FF2B5EF4-FFF2-40B4-BE49-F238E27FC236}">
                  <a16:creationId xmlns:a16="http://schemas.microsoft.com/office/drawing/2014/main" id="{55D7E34F-435B-446A-9818-442CFD29545E}"/>
                </a:ext>
              </a:extLst>
            </p:cNvPr>
            <p:cNvGrpSpPr/>
            <p:nvPr/>
          </p:nvGrpSpPr>
          <p:grpSpPr>
            <a:xfrm>
              <a:off x="5784955" y="2284428"/>
              <a:ext cx="248095" cy="309085"/>
              <a:chOff x="3662144" y="4135505"/>
              <a:chExt cx="232955" cy="340318"/>
            </a:xfrm>
            <a:solidFill>
              <a:srgbClr val="008080"/>
            </a:solidFill>
          </p:grpSpPr>
          <p:sp>
            <p:nvSpPr>
              <p:cNvPr id="505" name="Google Shape;12945;p64">
                <a:extLst>
                  <a:ext uri="{FF2B5EF4-FFF2-40B4-BE49-F238E27FC236}">
                    <a16:creationId xmlns:a16="http://schemas.microsoft.com/office/drawing/2014/main" id="{7A5B9128-07C4-4D7B-A12D-F07955EA4644}"/>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2946;p64">
                <a:extLst>
                  <a:ext uri="{FF2B5EF4-FFF2-40B4-BE49-F238E27FC236}">
                    <a16:creationId xmlns:a16="http://schemas.microsoft.com/office/drawing/2014/main" id="{F11148D3-60F2-483C-8D92-1D081E0207AD}"/>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2947;p64">
                <a:extLst>
                  <a:ext uri="{FF2B5EF4-FFF2-40B4-BE49-F238E27FC236}">
                    <a16:creationId xmlns:a16="http://schemas.microsoft.com/office/drawing/2014/main" id="{99B9696B-3AE7-4E48-A13C-08AC566118DD}"/>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2948;p64">
                <a:extLst>
                  <a:ext uri="{FF2B5EF4-FFF2-40B4-BE49-F238E27FC236}">
                    <a16:creationId xmlns:a16="http://schemas.microsoft.com/office/drawing/2014/main" id="{D2812DE9-28E6-4662-87AF-CAF64C383004}"/>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9" name="Picture 298" descr="A picture containing text, electronics, circuit&#10;&#10;Description automatically generated">
              <a:extLst>
                <a:ext uri="{FF2B5EF4-FFF2-40B4-BE49-F238E27FC236}">
                  <a16:creationId xmlns:a16="http://schemas.microsoft.com/office/drawing/2014/main" id="{F57ECA8D-3F30-4CB1-82CC-044816B55F94}"/>
                </a:ext>
              </a:extLst>
            </p:cNvPr>
            <p:cNvPicPr>
              <a:picLocks noChangeAspect="1"/>
            </p:cNvPicPr>
            <p:nvPr/>
          </p:nvPicPr>
          <p:blipFill rotWithShape="1">
            <a:blip r:embed="rId12">
              <a:alphaModFix/>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5623037" y="1274519"/>
              <a:ext cx="430641" cy="899426"/>
            </a:xfrm>
            <a:prstGeom prst="rect">
              <a:avLst/>
            </a:prstGeom>
          </p:spPr>
        </p:pic>
        <p:pic>
          <p:nvPicPr>
            <p:cNvPr id="300" name="Graphic 299" descr="Wireless with solid fill">
              <a:extLst>
                <a:ext uri="{FF2B5EF4-FFF2-40B4-BE49-F238E27FC236}">
                  <a16:creationId xmlns:a16="http://schemas.microsoft.com/office/drawing/2014/main" id="{1114F88E-B445-4A2B-983E-E8077F878A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7171766">
              <a:off x="5038603" y="2072775"/>
              <a:ext cx="619633" cy="619633"/>
            </a:xfrm>
            <a:prstGeom prst="rect">
              <a:avLst/>
            </a:prstGeom>
          </p:spPr>
        </p:pic>
        <p:pic>
          <p:nvPicPr>
            <p:cNvPr id="301" name="Graphic 300" descr="Wireless with solid fill">
              <a:extLst>
                <a:ext uri="{FF2B5EF4-FFF2-40B4-BE49-F238E27FC236}">
                  <a16:creationId xmlns:a16="http://schemas.microsoft.com/office/drawing/2014/main" id="{8EA86D1F-7755-4CFA-99FA-ECCC3E86915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8609419">
              <a:off x="6060197" y="2901834"/>
              <a:ext cx="619633" cy="619633"/>
            </a:xfrm>
            <a:prstGeom prst="rect">
              <a:avLst/>
            </a:prstGeom>
          </p:spPr>
        </p:pic>
        <p:pic>
          <p:nvPicPr>
            <p:cNvPr id="302" name="Graphic 301" descr="Wireless with solid fill">
              <a:extLst>
                <a:ext uri="{FF2B5EF4-FFF2-40B4-BE49-F238E27FC236}">
                  <a16:creationId xmlns:a16="http://schemas.microsoft.com/office/drawing/2014/main" id="{A70B4C84-CC0D-4EDB-93FA-052D6B3410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609432">
              <a:off x="5022628" y="3972558"/>
              <a:ext cx="619633" cy="612309"/>
            </a:xfrm>
            <a:prstGeom prst="rect">
              <a:avLst/>
            </a:prstGeom>
          </p:spPr>
        </p:pic>
        <p:pic>
          <p:nvPicPr>
            <p:cNvPr id="303" name="Graphic 302" descr="Wireless with solid fill">
              <a:extLst>
                <a:ext uri="{FF2B5EF4-FFF2-40B4-BE49-F238E27FC236}">
                  <a16:creationId xmlns:a16="http://schemas.microsoft.com/office/drawing/2014/main" id="{390D1199-802A-41CB-9949-919E002CD2C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234076">
              <a:off x="3418833" y="2757698"/>
              <a:ext cx="1173327" cy="1173327"/>
            </a:xfrm>
            <a:prstGeom prst="rect">
              <a:avLst/>
            </a:prstGeom>
          </p:spPr>
        </p:pic>
        <p:grpSp>
          <p:nvGrpSpPr>
            <p:cNvPr id="401" name="Google Shape;13201;p65">
              <a:extLst>
                <a:ext uri="{FF2B5EF4-FFF2-40B4-BE49-F238E27FC236}">
                  <a16:creationId xmlns:a16="http://schemas.microsoft.com/office/drawing/2014/main" id="{BDD5EF0B-6B9D-4FA2-AA50-1F9D5FA1AACC}"/>
                </a:ext>
              </a:extLst>
            </p:cNvPr>
            <p:cNvGrpSpPr/>
            <p:nvPr/>
          </p:nvGrpSpPr>
          <p:grpSpPr>
            <a:xfrm>
              <a:off x="6942771" y="3727811"/>
              <a:ext cx="370313" cy="357004"/>
              <a:chOff x="7542031" y="2011835"/>
              <a:chExt cx="369072" cy="280037"/>
            </a:xfrm>
            <a:solidFill>
              <a:srgbClr val="008080"/>
            </a:solidFill>
          </p:grpSpPr>
          <p:sp>
            <p:nvSpPr>
              <p:cNvPr id="496" name="Google Shape;13202;p65">
                <a:extLst>
                  <a:ext uri="{FF2B5EF4-FFF2-40B4-BE49-F238E27FC236}">
                    <a16:creationId xmlns:a16="http://schemas.microsoft.com/office/drawing/2014/main" id="{EBC39DDC-A77C-44BA-875B-2F9B6D4369F9}"/>
                  </a:ext>
                </a:extLst>
              </p:cNvPr>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3203;p65">
                <a:extLst>
                  <a:ext uri="{FF2B5EF4-FFF2-40B4-BE49-F238E27FC236}">
                    <a16:creationId xmlns:a16="http://schemas.microsoft.com/office/drawing/2014/main" id="{54CDA0CB-E193-46C1-8CB8-5F005AB35CCA}"/>
                  </a:ext>
                </a:extLst>
              </p:cNvPr>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3204;p65">
                <a:extLst>
                  <a:ext uri="{FF2B5EF4-FFF2-40B4-BE49-F238E27FC236}">
                    <a16:creationId xmlns:a16="http://schemas.microsoft.com/office/drawing/2014/main" id="{661172F3-0FD1-4F8E-87AA-B4C30B3F300D}"/>
                  </a:ext>
                </a:extLst>
              </p:cNvPr>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3205;p65">
                <a:extLst>
                  <a:ext uri="{FF2B5EF4-FFF2-40B4-BE49-F238E27FC236}">
                    <a16:creationId xmlns:a16="http://schemas.microsoft.com/office/drawing/2014/main" id="{E104EF40-521C-4859-BE2D-A543E66E0589}"/>
                  </a:ext>
                </a:extLst>
              </p:cNvPr>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3206;p65">
                <a:extLst>
                  <a:ext uri="{FF2B5EF4-FFF2-40B4-BE49-F238E27FC236}">
                    <a16:creationId xmlns:a16="http://schemas.microsoft.com/office/drawing/2014/main" id="{5211DE18-122A-41E8-8CD7-B1BF83BE84FC}"/>
                  </a:ext>
                </a:extLst>
              </p:cNvPr>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3207;p65">
                <a:extLst>
                  <a:ext uri="{FF2B5EF4-FFF2-40B4-BE49-F238E27FC236}">
                    <a16:creationId xmlns:a16="http://schemas.microsoft.com/office/drawing/2014/main" id="{711555E5-15C9-4E78-9481-33A1978757DC}"/>
                  </a:ext>
                </a:extLst>
              </p:cNvPr>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3208;p65">
                <a:extLst>
                  <a:ext uri="{FF2B5EF4-FFF2-40B4-BE49-F238E27FC236}">
                    <a16:creationId xmlns:a16="http://schemas.microsoft.com/office/drawing/2014/main" id="{3FFE37E4-FDF2-4BF6-9EE2-520F8BAA1D5C}"/>
                  </a:ext>
                </a:extLst>
              </p:cNvPr>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3209;p65">
                <a:extLst>
                  <a:ext uri="{FF2B5EF4-FFF2-40B4-BE49-F238E27FC236}">
                    <a16:creationId xmlns:a16="http://schemas.microsoft.com/office/drawing/2014/main" id="{8D148AB5-0FBA-4A2E-9A0B-FB6BECA61FFA}"/>
                  </a:ext>
                </a:extLst>
              </p:cNvPr>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3210;p65">
                <a:extLst>
                  <a:ext uri="{FF2B5EF4-FFF2-40B4-BE49-F238E27FC236}">
                    <a16:creationId xmlns:a16="http://schemas.microsoft.com/office/drawing/2014/main" id="{C474EFE2-4217-43EE-A392-0A324ABB0B98}"/>
                  </a:ext>
                </a:extLst>
              </p:cNvPr>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12944;p64">
              <a:extLst>
                <a:ext uri="{FF2B5EF4-FFF2-40B4-BE49-F238E27FC236}">
                  <a16:creationId xmlns:a16="http://schemas.microsoft.com/office/drawing/2014/main" id="{24191752-4FD3-4D13-83C0-95DE66C36C28}"/>
                </a:ext>
              </a:extLst>
            </p:cNvPr>
            <p:cNvGrpSpPr/>
            <p:nvPr/>
          </p:nvGrpSpPr>
          <p:grpSpPr>
            <a:xfrm>
              <a:off x="6543404" y="3775899"/>
              <a:ext cx="248095" cy="309085"/>
              <a:chOff x="3662144" y="4135505"/>
              <a:chExt cx="232955" cy="340318"/>
            </a:xfrm>
            <a:solidFill>
              <a:srgbClr val="008080"/>
            </a:solidFill>
          </p:grpSpPr>
          <p:sp>
            <p:nvSpPr>
              <p:cNvPr id="492" name="Google Shape;12945;p64">
                <a:extLst>
                  <a:ext uri="{FF2B5EF4-FFF2-40B4-BE49-F238E27FC236}">
                    <a16:creationId xmlns:a16="http://schemas.microsoft.com/office/drawing/2014/main" id="{ABD1DDEC-F722-4492-8602-25FAC550E3B4}"/>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2946;p64">
                <a:extLst>
                  <a:ext uri="{FF2B5EF4-FFF2-40B4-BE49-F238E27FC236}">
                    <a16:creationId xmlns:a16="http://schemas.microsoft.com/office/drawing/2014/main" id="{CE2F3477-8052-4A06-954D-039D4C0EFD48}"/>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2947;p64">
                <a:extLst>
                  <a:ext uri="{FF2B5EF4-FFF2-40B4-BE49-F238E27FC236}">
                    <a16:creationId xmlns:a16="http://schemas.microsoft.com/office/drawing/2014/main" id="{60D36A34-5726-4106-A6BD-3790E4379842}"/>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2948;p64">
                <a:extLst>
                  <a:ext uri="{FF2B5EF4-FFF2-40B4-BE49-F238E27FC236}">
                    <a16:creationId xmlns:a16="http://schemas.microsoft.com/office/drawing/2014/main" id="{B6814CEB-65C1-4525-8213-40B6DAE1A930}"/>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13201;p65">
              <a:extLst>
                <a:ext uri="{FF2B5EF4-FFF2-40B4-BE49-F238E27FC236}">
                  <a16:creationId xmlns:a16="http://schemas.microsoft.com/office/drawing/2014/main" id="{72779FBC-B51F-4752-BAF0-463A800BDA2C}"/>
                </a:ext>
              </a:extLst>
            </p:cNvPr>
            <p:cNvGrpSpPr/>
            <p:nvPr/>
          </p:nvGrpSpPr>
          <p:grpSpPr>
            <a:xfrm>
              <a:off x="6171622" y="5466486"/>
              <a:ext cx="370313" cy="357004"/>
              <a:chOff x="7542031" y="2011835"/>
              <a:chExt cx="369072" cy="280037"/>
            </a:xfrm>
            <a:solidFill>
              <a:srgbClr val="008080"/>
            </a:solidFill>
          </p:grpSpPr>
          <p:sp>
            <p:nvSpPr>
              <p:cNvPr id="483" name="Google Shape;13202;p65">
                <a:extLst>
                  <a:ext uri="{FF2B5EF4-FFF2-40B4-BE49-F238E27FC236}">
                    <a16:creationId xmlns:a16="http://schemas.microsoft.com/office/drawing/2014/main" id="{8731492D-F55F-4B91-8ED3-BC37046DA317}"/>
                  </a:ext>
                </a:extLst>
              </p:cNvPr>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3203;p65">
                <a:extLst>
                  <a:ext uri="{FF2B5EF4-FFF2-40B4-BE49-F238E27FC236}">
                    <a16:creationId xmlns:a16="http://schemas.microsoft.com/office/drawing/2014/main" id="{143062DA-427C-4CBB-9846-09582526F2DE}"/>
                  </a:ext>
                </a:extLst>
              </p:cNvPr>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3204;p65">
                <a:extLst>
                  <a:ext uri="{FF2B5EF4-FFF2-40B4-BE49-F238E27FC236}">
                    <a16:creationId xmlns:a16="http://schemas.microsoft.com/office/drawing/2014/main" id="{D751B976-E546-4DCD-B661-5692F1C9E560}"/>
                  </a:ext>
                </a:extLst>
              </p:cNvPr>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3205;p65">
                <a:extLst>
                  <a:ext uri="{FF2B5EF4-FFF2-40B4-BE49-F238E27FC236}">
                    <a16:creationId xmlns:a16="http://schemas.microsoft.com/office/drawing/2014/main" id="{5A26FBE9-A286-4791-90BD-C47FCF6EABB4}"/>
                  </a:ext>
                </a:extLst>
              </p:cNvPr>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3206;p65">
                <a:extLst>
                  <a:ext uri="{FF2B5EF4-FFF2-40B4-BE49-F238E27FC236}">
                    <a16:creationId xmlns:a16="http://schemas.microsoft.com/office/drawing/2014/main" id="{43EDEC85-9845-4AE6-82B6-CE346DD8AE91}"/>
                  </a:ext>
                </a:extLst>
              </p:cNvPr>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3207;p65">
                <a:extLst>
                  <a:ext uri="{FF2B5EF4-FFF2-40B4-BE49-F238E27FC236}">
                    <a16:creationId xmlns:a16="http://schemas.microsoft.com/office/drawing/2014/main" id="{BFDEDDB8-BA61-405F-8A02-B4071DF27407}"/>
                  </a:ext>
                </a:extLst>
              </p:cNvPr>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3208;p65">
                <a:extLst>
                  <a:ext uri="{FF2B5EF4-FFF2-40B4-BE49-F238E27FC236}">
                    <a16:creationId xmlns:a16="http://schemas.microsoft.com/office/drawing/2014/main" id="{495347B6-1DEC-4C2E-B5DB-F7569E6DC5F7}"/>
                  </a:ext>
                </a:extLst>
              </p:cNvPr>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3209;p65">
                <a:extLst>
                  <a:ext uri="{FF2B5EF4-FFF2-40B4-BE49-F238E27FC236}">
                    <a16:creationId xmlns:a16="http://schemas.microsoft.com/office/drawing/2014/main" id="{0DBF7D0A-1943-4321-B817-5B59502EA62C}"/>
                  </a:ext>
                </a:extLst>
              </p:cNvPr>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3210;p65">
                <a:extLst>
                  <a:ext uri="{FF2B5EF4-FFF2-40B4-BE49-F238E27FC236}">
                    <a16:creationId xmlns:a16="http://schemas.microsoft.com/office/drawing/2014/main" id="{745FAB93-BD71-41E9-8755-43C0330F73AD}"/>
                  </a:ext>
                </a:extLst>
              </p:cNvPr>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12944;p64">
              <a:extLst>
                <a:ext uri="{FF2B5EF4-FFF2-40B4-BE49-F238E27FC236}">
                  <a16:creationId xmlns:a16="http://schemas.microsoft.com/office/drawing/2014/main" id="{FB080BDB-2225-4784-8FF3-5D557D904240}"/>
                </a:ext>
              </a:extLst>
            </p:cNvPr>
            <p:cNvGrpSpPr/>
            <p:nvPr/>
          </p:nvGrpSpPr>
          <p:grpSpPr>
            <a:xfrm>
              <a:off x="5772255" y="5514574"/>
              <a:ext cx="248095" cy="309085"/>
              <a:chOff x="3662144" y="4135505"/>
              <a:chExt cx="232955" cy="340318"/>
            </a:xfrm>
            <a:solidFill>
              <a:srgbClr val="008080"/>
            </a:solidFill>
          </p:grpSpPr>
          <p:sp>
            <p:nvSpPr>
              <p:cNvPr id="479" name="Google Shape;12945;p64">
                <a:extLst>
                  <a:ext uri="{FF2B5EF4-FFF2-40B4-BE49-F238E27FC236}">
                    <a16:creationId xmlns:a16="http://schemas.microsoft.com/office/drawing/2014/main" id="{C04DBAEF-AD6C-465D-B13B-92E5083B0AE6}"/>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2946;p64">
                <a:extLst>
                  <a:ext uri="{FF2B5EF4-FFF2-40B4-BE49-F238E27FC236}">
                    <a16:creationId xmlns:a16="http://schemas.microsoft.com/office/drawing/2014/main" id="{84A358AD-3813-468C-B115-C7186AD04469}"/>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2947;p64">
                <a:extLst>
                  <a:ext uri="{FF2B5EF4-FFF2-40B4-BE49-F238E27FC236}">
                    <a16:creationId xmlns:a16="http://schemas.microsoft.com/office/drawing/2014/main" id="{DFCC44A5-61A0-4804-9BFC-319333E10A73}"/>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2948;p64">
                <a:extLst>
                  <a:ext uri="{FF2B5EF4-FFF2-40B4-BE49-F238E27FC236}">
                    <a16:creationId xmlns:a16="http://schemas.microsoft.com/office/drawing/2014/main" id="{8E192593-D118-445E-B739-008EA76BE86B}"/>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5" name="Graphic 404" descr="Wireless with solid fill">
              <a:extLst>
                <a:ext uri="{FF2B5EF4-FFF2-40B4-BE49-F238E27FC236}">
                  <a16:creationId xmlns:a16="http://schemas.microsoft.com/office/drawing/2014/main" id="{47BE594C-EC3C-4026-AD32-467E77BD6E3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8394053">
              <a:off x="6132226" y="1415719"/>
              <a:ext cx="632666" cy="632666"/>
            </a:xfrm>
            <a:prstGeom prst="rect">
              <a:avLst/>
            </a:prstGeom>
          </p:spPr>
        </p:pic>
        <p:pic>
          <p:nvPicPr>
            <p:cNvPr id="406" name="Graphic 405" descr="Wireless with solid fill">
              <a:extLst>
                <a:ext uri="{FF2B5EF4-FFF2-40B4-BE49-F238E27FC236}">
                  <a16:creationId xmlns:a16="http://schemas.microsoft.com/office/drawing/2014/main" id="{BB52753A-9F8A-47EF-AB97-E8E75B27FB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8096217">
              <a:off x="6073830" y="4583532"/>
              <a:ext cx="619633" cy="619633"/>
            </a:xfrm>
            <a:prstGeom prst="rect">
              <a:avLst/>
            </a:prstGeom>
          </p:spPr>
        </p:pic>
        <p:pic>
          <p:nvPicPr>
            <p:cNvPr id="407" name="Picture 406" descr="A picture containing text, electronics, circuit&#10;&#10;Description automatically generated">
              <a:extLst>
                <a:ext uri="{FF2B5EF4-FFF2-40B4-BE49-F238E27FC236}">
                  <a16:creationId xmlns:a16="http://schemas.microsoft.com/office/drawing/2014/main" id="{32357CA9-E445-49BB-812B-B2BEBAC45767}"/>
                </a:ext>
              </a:extLst>
            </p:cNvPr>
            <p:cNvPicPr>
              <a:picLocks noChangeAspect="1"/>
            </p:cNvPicPr>
            <p:nvPr/>
          </p:nvPicPr>
          <p:blipFill rotWithShape="1">
            <a:blip r:embed="rId12">
              <a:alphaModFix/>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7710122" y="1247346"/>
              <a:ext cx="430641" cy="899426"/>
            </a:xfrm>
            <a:prstGeom prst="rect">
              <a:avLst/>
            </a:prstGeom>
          </p:spPr>
        </p:pic>
        <p:pic>
          <p:nvPicPr>
            <p:cNvPr id="408" name="Graphic 407" descr="Wireless with solid fill">
              <a:extLst>
                <a:ext uri="{FF2B5EF4-FFF2-40B4-BE49-F238E27FC236}">
                  <a16:creationId xmlns:a16="http://schemas.microsoft.com/office/drawing/2014/main" id="{F91EE4D4-0279-42B0-889C-9A39A643803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8802048">
              <a:off x="7019260" y="1425609"/>
              <a:ext cx="619633" cy="619633"/>
            </a:xfrm>
            <a:prstGeom prst="rect">
              <a:avLst/>
            </a:prstGeom>
          </p:spPr>
        </p:pic>
        <p:grpSp>
          <p:nvGrpSpPr>
            <p:cNvPr id="409" name="Google Shape;16192;p70">
              <a:extLst>
                <a:ext uri="{FF2B5EF4-FFF2-40B4-BE49-F238E27FC236}">
                  <a16:creationId xmlns:a16="http://schemas.microsoft.com/office/drawing/2014/main" id="{EDAAD288-A254-4997-98E3-6C39375D751C}"/>
                </a:ext>
              </a:extLst>
            </p:cNvPr>
            <p:cNvGrpSpPr/>
            <p:nvPr/>
          </p:nvGrpSpPr>
          <p:grpSpPr>
            <a:xfrm>
              <a:off x="8569185" y="4304460"/>
              <a:ext cx="531562" cy="556753"/>
              <a:chOff x="7055134" y="2919170"/>
              <a:chExt cx="290321" cy="310820"/>
            </a:xfrm>
          </p:grpSpPr>
          <p:sp>
            <p:nvSpPr>
              <p:cNvPr id="465" name="Google Shape;16193;p70">
                <a:extLst>
                  <a:ext uri="{FF2B5EF4-FFF2-40B4-BE49-F238E27FC236}">
                    <a16:creationId xmlns:a16="http://schemas.microsoft.com/office/drawing/2014/main" id="{B282D010-E77F-463B-AFC3-EC8E6F91637E}"/>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6194;p70">
                <a:extLst>
                  <a:ext uri="{FF2B5EF4-FFF2-40B4-BE49-F238E27FC236}">
                    <a16:creationId xmlns:a16="http://schemas.microsoft.com/office/drawing/2014/main" id="{EADD387A-9F08-4FF8-A8E2-6A4BD5A38664}"/>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6195;p70">
                <a:extLst>
                  <a:ext uri="{FF2B5EF4-FFF2-40B4-BE49-F238E27FC236}">
                    <a16:creationId xmlns:a16="http://schemas.microsoft.com/office/drawing/2014/main" id="{FE25CD85-1319-4B72-88EB-40C582606470}"/>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6196;p70">
                <a:extLst>
                  <a:ext uri="{FF2B5EF4-FFF2-40B4-BE49-F238E27FC236}">
                    <a16:creationId xmlns:a16="http://schemas.microsoft.com/office/drawing/2014/main" id="{F22F4300-4AD6-4090-AC46-DBA5816C5F5A}"/>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6197;p70">
                <a:extLst>
                  <a:ext uri="{FF2B5EF4-FFF2-40B4-BE49-F238E27FC236}">
                    <a16:creationId xmlns:a16="http://schemas.microsoft.com/office/drawing/2014/main" id="{3BFEE75F-9354-4F54-BEAF-30BDAEC99445}"/>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6198;p70">
                <a:extLst>
                  <a:ext uri="{FF2B5EF4-FFF2-40B4-BE49-F238E27FC236}">
                    <a16:creationId xmlns:a16="http://schemas.microsoft.com/office/drawing/2014/main" id="{A415DD8B-25CA-4AE4-9501-5747A38B2541}"/>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199;p70">
                <a:extLst>
                  <a:ext uri="{FF2B5EF4-FFF2-40B4-BE49-F238E27FC236}">
                    <a16:creationId xmlns:a16="http://schemas.microsoft.com/office/drawing/2014/main" id="{5B52A435-53E7-4A27-B2C8-DD4659D7A48F}"/>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200;p70">
                <a:extLst>
                  <a:ext uri="{FF2B5EF4-FFF2-40B4-BE49-F238E27FC236}">
                    <a16:creationId xmlns:a16="http://schemas.microsoft.com/office/drawing/2014/main" id="{ECC2ED88-109B-48AB-8B0F-CA2E518DB34A}"/>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201;p70">
                <a:extLst>
                  <a:ext uri="{FF2B5EF4-FFF2-40B4-BE49-F238E27FC236}">
                    <a16:creationId xmlns:a16="http://schemas.microsoft.com/office/drawing/2014/main" id="{54CBF287-4DC3-4602-BF55-FACD4192240E}"/>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202;p70">
                <a:extLst>
                  <a:ext uri="{FF2B5EF4-FFF2-40B4-BE49-F238E27FC236}">
                    <a16:creationId xmlns:a16="http://schemas.microsoft.com/office/drawing/2014/main" id="{7C1143B6-741B-4DEE-AE95-64ADBD1E1294}"/>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203;p70">
                <a:extLst>
                  <a:ext uri="{FF2B5EF4-FFF2-40B4-BE49-F238E27FC236}">
                    <a16:creationId xmlns:a16="http://schemas.microsoft.com/office/drawing/2014/main" id="{71D007D3-7DAD-4553-A0E8-83EF48EC057C}"/>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204;p70">
                <a:extLst>
                  <a:ext uri="{FF2B5EF4-FFF2-40B4-BE49-F238E27FC236}">
                    <a16:creationId xmlns:a16="http://schemas.microsoft.com/office/drawing/2014/main" id="{0450D246-F7D1-4E69-887B-D2B15D7189FB}"/>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205;p70">
                <a:extLst>
                  <a:ext uri="{FF2B5EF4-FFF2-40B4-BE49-F238E27FC236}">
                    <a16:creationId xmlns:a16="http://schemas.microsoft.com/office/drawing/2014/main" id="{FAC1AC1D-244B-4BA5-BBA8-6CD5968DB7D6}"/>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206;p70">
                <a:extLst>
                  <a:ext uri="{FF2B5EF4-FFF2-40B4-BE49-F238E27FC236}">
                    <a16:creationId xmlns:a16="http://schemas.microsoft.com/office/drawing/2014/main" id="{7B0D3C83-F88F-4057-B41E-F71C1D8BCD9C}"/>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14905;p67">
              <a:extLst>
                <a:ext uri="{FF2B5EF4-FFF2-40B4-BE49-F238E27FC236}">
                  <a16:creationId xmlns:a16="http://schemas.microsoft.com/office/drawing/2014/main" id="{C98B2A75-5944-4C77-AF73-75C5910942CB}"/>
                </a:ext>
              </a:extLst>
            </p:cNvPr>
            <p:cNvGrpSpPr/>
            <p:nvPr/>
          </p:nvGrpSpPr>
          <p:grpSpPr>
            <a:xfrm>
              <a:off x="8725165" y="4891728"/>
              <a:ext cx="499030" cy="501970"/>
              <a:chOff x="1331406" y="1513361"/>
              <a:chExt cx="301784" cy="348607"/>
            </a:xfrm>
          </p:grpSpPr>
          <p:sp>
            <p:nvSpPr>
              <p:cNvPr id="461" name="Google Shape;14906;p67">
                <a:extLst>
                  <a:ext uri="{FF2B5EF4-FFF2-40B4-BE49-F238E27FC236}">
                    <a16:creationId xmlns:a16="http://schemas.microsoft.com/office/drawing/2014/main" id="{3FC6B7A5-F062-44C2-B252-E703D4F4F05F}"/>
                  </a:ext>
                </a:extLst>
              </p:cNvPr>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4907;p67">
                <a:extLst>
                  <a:ext uri="{FF2B5EF4-FFF2-40B4-BE49-F238E27FC236}">
                    <a16:creationId xmlns:a16="http://schemas.microsoft.com/office/drawing/2014/main" id="{40A86572-5BC6-48CF-A926-769403754016}"/>
                  </a:ext>
                </a:extLst>
              </p:cNvPr>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4908;p67">
                <a:extLst>
                  <a:ext uri="{FF2B5EF4-FFF2-40B4-BE49-F238E27FC236}">
                    <a16:creationId xmlns:a16="http://schemas.microsoft.com/office/drawing/2014/main" id="{A981D392-862C-46D1-9227-8E8FA91183CA}"/>
                  </a:ext>
                </a:extLst>
              </p:cNvPr>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4909;p67">
                <a:extLst>
                  <a:ext uri="{FF2B5EF4-FFF2-40B4-BE49-F238E27FC236}">
                    <a16:creationId xmlns:a16="http://schemas.microsoft.com/office/drawing/2014/main" id="{99EE8410-20E8-42EA-9A41-64F22CA03C78}"/>
                  </a:ext>
                </a:extLst>
              </p:cNvPr>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1" name="Picture 410" descr="A picture containing text, electronics, circuit&#10;&#10;Description automatically generated">
              <a:extLst>
                <a:ext uri="{FF2B5EF4-FFF2-40B4-BE49-F238E27FC236}">
                  <a16:creationId xmlns:a16="http://schemas.microsoft.com/office/drawing/2014/main" id="{89B3C929-C030-4922-9CEE-4106807458DE}"/>
                </a:ext>
              </a:extLst>
            </p:cNvPr>
            <p:cNvPicPr>
              <a:picLocks noChangeAspect="1"/>
            </p:cNvPicPr>
            <p:nvPr/>
          </p:nvPicPr>
          <p:blipFill rotWithShape="1">
            <a:blip r:embed="rId12">
              <a:alphaModFix/>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7714794" y="4425477"/>
              <a:ext cx="430641" cy="899426"/>
            </a:xfrm>
            <a:prstGeom prst="rect">
              <a:avLst/>
            </a:prstGeom>
          </p:spPr>
        </p:pic>
        <p:pic>
          <p:nvPicPr>
            <p:cNvPr id="412" name="Graphic 411" descr="Wireless with solid fill">
              <a:extLst>
                <a:ext uri="{FF2B5EF4-FFF2-40B4-BE49-F238E27FC236}">
                  <a16:creationId xmlns:a16="http://schemas.microsoft.com/office/drawing/2014/main" id="{63404D4D-DD99-4138-A96E-3E32F277BD6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8802048">
              <a:off x="7023932" y="4603740"/>
              <a:ext cx="619633" cy="619633"/>
            </a:xfrm>
            <a:prstGeom prst="rect">
              <a:avLst/>
            </a:prstGeom>
          </p:spPr>
        </p:pic>
        <p:sp>
          <p:nvSpPr>
            <p:cNvPr id="413" name="Cloud 412">
              <a:extLst>
                <a:ext uri="{FF2B5EF4-FFF2-40B4-BE49-F238E27FC236}">
                  <a16:creationId xmlns:a16="http://schemas.microsoft.com/office/drawing/2014/main" id="{4C80EC2C-079B-423A-AE04-C6158A0DC4D0}"/>
                </a:ext>
              </a:extLst>
            </p:cNvPr>
            <p:cNvSpPr/>
            <p:nvPr/>
          </p:nvSpPr>
          <p:spPr>
            <a:xfrm>
              <a:off x="1465406" y="357730"/>
              <a:ext cx="9193069" cy="628119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414" name="Group 413">
              <a:extLst>
                <a:ext uri="{FF2B5EF4-FFF2-40B4-BE49-F238E27FC236}">
                  <a16:creationId xmlns:a16="http://schemas.microsoft.com/office/drawing/2014/main" id="{7DAA3E36-0692-4D24-8BE0-95EEF22FB46A}"/>
                </a:ext>
              </a:extLst>
            </p:cNvPr>
            <p:cNvGrpSpPr/>
            <p:nvPr/>
          </p:nvGrpSpPr>
          <p:grpSpPr>
            <a:xfrm rot="19376855">
              <a:off x="4193249" y="2766529"/>
              <a:ext cx="647418" cy="200830"/>
              <a:chOff x="8267983" y="3144350"/>
              <a:chExt cx="1425352" cy="389425"/>
            </a:xfrm>
          </p:grpSpPr>
          <p:grpSp>
            <p:nvGrpSpPr>
              <p:cNvPr id="453" name="Google Shape;4610;p58">
                <a:extLst>
                  <a:ext uri="{FF2B5EF4-FFF2-40B4-BE49-F238E27FC236}">
                    <a16:creationId xmlns:a16="http://schemas.microsoft.com/office/drawing/2014/main" id="{9CD6A276-BFE6-4418-8D43-BE15BE9EF4EC}"/>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458" name="Google Shape;4611;p58">
                  <a:extLst>
                    <a:ext uri="{FF2B5EF4-FFF2-40B4-BE49-F238E27FC236}">
                      <a16:creationId xmlns:a16="http://schemas.microsoft.com/office/drawing/2014/main" id="{790B87B8-1BAC-4A86-91EA-E44FCB3F8ED2}"/>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612;p58">
                  <a:extLst>
                    <a:ext uri="{FF2B5EF4-FFF2-40B4-BE49-F238E27FC236}">
                      <a16:creationId xmlns:a16="http://schemas.microsoft.com/office/drawing/2014/main" id="{A963CA7B-CB69-4693-AD96-5EF0BFF9B485}"/>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13;p58">
                  <a:extLst>
                    <a:ext uri="{FF2B5EF4-FFF2-40B4-BE49-F238E27FC236}">
                      <a16:creationId xmlns:a16="http://schemas.microsoft.com/office/drawing/2014/main" id="{C0D596B9-E63C-4041-9DA2-1F3208396131}"/>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610;p58">
                <a:extLst>
                  <a:ext uri="{FF2B5EF4-FFF2-40B4-BE49-F238E27FC236}">
                    <a16:creationId xmlns:a16="http://schemas.microsoft.com/office/drawing/2014/main" id="{E90FD5A3-010A-4047-82BA-F5FEB7AF2FF9}"/>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455" name="Google Shape;4611;p58">
                  <a:extLst>
                    <a:ext uri="{FF2B5EF4-FFF2-40B4-BE49-F238E27FC236}">
                      <a16:creationId xmlns:a16="http://schemas.microsoft.com/office/drawing/2014/main" id="{1A72E3EB-18A5-4E42-AC7E-41BC10E4019F}"/>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612;p58">
                  <a:extLst>
                    <a:ext uri="{FF2B5EF4-FFF2-40B4-BE49-F238E27FC236}">
                      <a16:creationId xmlns:a16="http://schemas.microsoft.com/office/drawing/2014/main" id="{FE6FBB32-F101-4FAF-A4FA-E2BCD13F89A0}"/>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613;p58">
                  <a:extLst>
                    <a:ext uri="{FF2B5EF4-FFF2-40B4-BE49-F238E27FC236}">
                      <a16:creationId xmlns:a16="http://schemas.microsoft.com/office/drawing/2014/main" id="{8B4AC07D-A426-4041-B67A-B5B87D713854}"/>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 name="Group 414">
              <a:extLst>
                <a:ext uri="{FF2B5EF4-FFF2-40B4-BE49-F238E27FC236}">
                  <a16:creationId xmlns:a16="http://schemas.microsoft.com/office/drawing/2014/main" id="{C98DE7E9-4345-4A28-A8A2-9AF3EF826324}"/>
                </a:ext>
              </a:extLst>
            </p:cNvPr>
            <p:cNvGrpSpPr/>
            <p:nvPr/>
          </p:nvGrpSpPr>
          <p:grpSpPr>
            <a:xfrm>
              <a:off x="5125184" y="3104869"/>
              <a:ext cx="647418" cy="200830"/>
              <a:chOff x="8267983" y="3144350"/>
              <a:chExt cx="1425352" cy="389425"/>
            </a:xfrm>
          </p:grpSpPr>
          <p:grpSp>
            <p:nvGrpSpPr>
              <p:cNvPr id="445" name="Google Shape;4610;p58">
                <a:extLst>
                  <a:ext uri="{FF2B5EF4-FFF2-40B4-BE49-F238E27FC236}">
                    <a16:creationId xmlns:a16="http://schemas.microsoft.com/office/drawing/2014/main" id="{5B0F9F2D-64E9-47D0-9E7C-6F29B341D2EF}"/>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450" name="Google Shape;4611;p58">
                  <a:extLst>
                    <a:ext uri="{FF2B5EF4-FFF2-40B4-BE49-F238E27FC236}">
                      <a16:creationId xmlns:a16="http://schemas.microsoft.com/office/drawing/2014/main" id="{D0E29DB4-0498-4C86-BC10-426E17A70FA6}"/>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612;p58">
                  <a:extLst>
                    <a:ext uri="{FF2B5EF4-FFF2-40B4-BE49-F238E27FC236}">
                      <a16:creationId xmlns:a16="http://schemas.microsoft.com/office/drawing/2014/main" id="{0314E26E-ECD2-4BDE-B901-EEF0EB57D719}"/>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613;p58">
                  <a:extLst>
                    <a:ext uri="{FF2B5EF4-FFF2-40B4-BE49-F238E27FC236}">
                      <a16:creationId xmlns:a16="http://schemas.microsoft.com/office/drawing/2014/main" id="{53A2BDBC-4B14-4FD5-8263-FA27FCC41F52}"/>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610;p58">
                <a:extLst>
                  <a:ext uri="{FF2B5EF4-FFF2-40B4-BE49-F238E27FC236}">
                    <a16:creationId xmlns:a16="http://schemas.microsoft.com/office/drawing/2014/main" id="{5CBDFFBD-5E62-40A9-BD72-E3B81A01748F}"/>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447" name="Google Shape;4611;p58">
                  <a:extLst>
                    <a:ext uri="{FF2B5EF4-FFF2-40B4-BE49-F238E27FC236}">
                      <a16:creationId xmlns:a16="http://schemas.microsoft.com/office/drawing/2014/main" id="{2374DC8F-B0EA-4EB4-8E02-CE5B1CDEBB96}"/>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612;p58">
                  <a:extLst>
                    <a:ext uri="{FF2B5EF4-FFF2-40B4-BE49-F238E27FC236}">
                      <a16:creationId xmlns:a16="http://schemas.microsoft.com/office/drawing/2014/main" id="{FFD390C3-DD38-4248-8FF6-4CC5943A89CB}"/>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613;p58">
                  <a:extLst>
                    <a:ext uri="{FF2B5EF4-FFF2-40B4-BE49-F238E27FC236}">
                      <a16:creationId xmlns:a16="http://schemas.microsoft.com/office/drawing/2014/main" id="{29428E0C-DF10-4F86-AC4B-98D547689EA1}"/>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 name="Group 415">
              <a:extLst>
                <a:ext uri="{FF2B5EF4-FFF2-40B4-BE49-F238E27FC236}">
                  <a16:creationId xmlns:a16="http://schemas.microsoft.com/office/drawing/2014/main" id="{3EDF3BAC-2AA1-453B-B0F7-5AF2A31E7856}"/>
                </a:ext>
              </a:extLst>
            </p:cNvPr>
            <p:cNvGrpSpPr/>
            <p:nvPr/>
          </p:nvGrpSpPr>
          <p:grpSpPr>
            <a:xfrm rot="1717224">
              <a:off x="4439428" y="3855030"/>
              <a:ext cx="647418" cy="200830"/>
              <a:chOff x="8267983" y="3144350"/>
              <a:chExt cx="1425352" cy="389425"/>
            </a:xfrm>
          </p:grpSpPr>
          <p:grpSp>
            <p:nvGrpSpPr>
              <p:cNvPr id="437" name="Google Shape;4610;p58">
                <a:extLst>
                  <a:ext uri="{FF2B5EF4-FFF2-40B4-BE49-F238E27FC236}">
                    <a16:creationId xmlns:a16="http://schemas.microsoft.com/office/drawing/2014/main" id="{37C52459-14A0-43AF-B817-8D5A0952C93D}"/>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442" name="Google Shape;4611;p58">
                  <a:extLst>
                    <a:ext uri="{FF2B5EF4-FFF2-40B4-BE49-F238E27FC236}">
                      <a16:creationId xmlns:a16="http://schemas.microsoft.com/office/drawing/2014/main" id="{93FDC18D-168E-439F-BA60-9D32455E106F}"/>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612;p58">
                  <a:extLst>
                    <a:ext uri="{FF2B5EF4-FFF2-40B4-BE49-F238E27FC236}">
                      <a16:creationId xmlns:a16="http://schemas.microsoft.com/office/drawing/2014/main" id="{A64531E4-A73E-4DB8-94A1-C38FF44E95F5}"/>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613;p58">
                  <a:extLst>
                    <a:ext uri="{FF2B5EF4-FFF2-40B4-BE49-F238E27FC236}">
                      <a16:creationId xmlns:a16="http://schemas.microsoft.com/office/drawing/2014/main" id="{6F4121C6-51B8-4258-AD78-21F4E261BD11}"/>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610;p58">
                <a:extLst>
                  <a:ext uri="{FF2B5EF4-FFF2-40B4-BE49-F238E27FC236}">
                    <a16:creationId xmlns:a16="http://schemas.microsoft.com/office/drawing/2014/main" id="{965F1D7E-287B-4DDA-84C6-C2A439BE7CBC}"/>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439" name="Google Shape;4611;p58">
                  <a:extLst>
                    <a:ext uri="{FF2B5EF4-FFF2-40B4-BE49-F238E27FC236}">
                      <a16:creationId xmlns:a16="http://schemas.microsoft.com/office/drawing/2014/main" id="{83A460E4-4A77-427A-A0F0-B9B551B6836A}"/>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612;p58">
                  <a:extLst>
                    <a:ext uri="{FF2B5EF4-FFF2-40B4-BE49-F238E27FC236}">
                      <a16:creationId xmlns:a16="http://schemas.microsoft.com/office/drawing/2014/main" id="{52DE3FE9-E40B-4D0E-B8B5-AC018B4D809F}"/>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613;p58">
                  <a:extLst>
                    <a:ext uri="{FF2B5EF4-FFF2-40B4-BE49-F238E27FC236}">
                      <a16:creationId xmlns:a16="http://schemas.microsoft.com/office/drawing/2014/main" id="{9D4CF4AB-9313-46CC-9F39-14B717E5760A}"/>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 name="Group 416">
              <a:extLst>
                <a:ext uri="{FF2B5EF4-FFF2-40B4-BE49-F238E27FC236}">
                  <a16:creationId xmlns:a16="http://schemas.microsoft.com/office/drawing/2014/main" id="{5A9DEF6D-1D2B-4548-A3BB-083E71A7820B}"/>
                </a:ext>
              </a:extLst>
            </p:cNvPr>
            <p:cNvGrpSpPr/>
            <p:nvPr/>
          </p:nvGrpSpPr>
          <p:grpSpPr>
            <a:xfrm>
              <a:off x="6682591" y="1627942"/>
              <a:ext cx="418669" cy="165018"/>
              <a:chOff x="8267983" y="3144350"/>
              <a:chExt cx="1425352" cy="389425"/>
            </a:xfrm>
          </p:grpSpPr>
          <p:grpSp>
            <p:nvGrpSpPr>
              <p:cNvPr id="429" name="Google Shape;4610;p58">
                <a:extLst>
                  <a:ext uri="{FF2B5EF4-FFF2-40B4-BE49-F238E27FC236}">
                    <a16:creationId xmlns:a16="http://schemas.microsoft.com/office/drawing/2014/main" id="{C93F1EAF-3223-480A-8E20-7BC831900CA6}"/>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434" name="Google Shape;4611;p58">
                  <a:extLst>
                    <a:ext uri="{FF2B5EF4-FFF2-40B4-BE49-F238E27FC236}">
                      <a16:creationId xmlns:a16="http://schemas.microsoft.com/office/drawing/2014/main" id="{84148F1E-8AD2-4065-8161-8F88AEF11051}"/>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612;p58">
                  <a:extLst>
                    <a:ext uri="{FF2B5EF4-FFF2-40B4-BE49-F238E27FC236}">
                      <a16:creationId xmlns:a16="http://schemas.microsoft.com/office/drawing/2014/main" id="{F116F845-8322-4787-8152-28C5EB0F9425}"/>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613;p58">
                  <a:extLst>
                    <a:ext uri="{FF2B5EF4-FFF2-40B4-BE49-F238E27FC236}">
                      <a16:creationId xmlns:a16="http://schemas.microsoft.com/office/drawing/2014/main" id="{09F45333-E6B6-4995-974E-9DD6F3FADCD5}"/>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610;p58">
                <a:extLst>
                  <a:ext uri="{FF2B5EF4-FFF2-40B4-BE49-F238E27FC236}">
                    <a16:creationId xmlns:a16="http://schemas.microsoft.com/office/drawing/2014/main" id="{B46AC715-E863-4840-9544-C9B05BEB7BF5}"/>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431" name="Google Shape;4611;p58">
                  <a:extLst>
                    <a:ext uri="{FF2B5EF4-FFF2-40B4-BE49-F238E27FC236}">
                      <a16:creationId xmlns:a16="http://schemas.microsoft.com/office/drawing/2014/main" id="{8FF44798-EEB4-446C-930E-0D9435D5E07B}"/>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612;p58">
                  <a:extLst>
                    <a:ext uri="{FF2B5EF4-FFF2-40B4-BE49-F238E27FC236}">
                      <a16:creationId xmlns:a16="http://schemas.microsoft.com/office/drawing/2014/main" id="{DAB53FF3-4A9B-443D-8A19-6C1E6FB06022}"/>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613;p58">
                  <a:extLst>
                    <a:ext uri="{FF2B5EF4-FFF2-40B4-BE49-F238E27FC236}">
                      <a16:creationId xmlns:a16="http://schemas.microsoft.com/office/drawing/2014/main" id="{A5CF23C5-C632-4ACD-A327-57C802C34567}"/>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 name="Group 417">
              <a:extLst>
                <a:ext uri="{FF2B5EF4-FFF2-40B4-BE49-F238E27FC236}">
                  <a16:creationId xmlns:a16="http://schemas.microsoft.com/office/drawing/2014/main" id="{70764595-7ABE-4602-816F-6BF6789A4CB8}"/>
                </a:ext>
              </a:extLst>
            </p:cNvPr>
            <p:cNvGrpSpPr/>
            <p:nvPr/>
          </p:nvGrpSpPr>
          <p:grpSpPr>
            <a:xfrm>
              <a:off x="6664498" y="4819742"/>
              <a:ext cx="418669" cy="165018"/>
              <a:chOff x="8267983" y="3144350"/>
              <a:chExt cx="1425352" cy="389425"/>
            </a:xfrm>
          </p:grpSpPr>
          <p:grpSp>
            <p:nvGrpSpPr>
              <p:cNvPr id="421" name="Google Shape;4610;p58">
                <a:extLst>
                  <a:ext uri="{FF2B5EF4-FFF2-40B4-BE49-F238E27FC236}">
                    <a16:creationId xmlns:a16="http://schemas.microsoft.com/office/drawing/2014/main" id="{8E8E01AC-CF01-4586-9378-C6BAD633BBD1}"/>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426" name="Google Shape;4611;p58">
                  <a:extLst>
                    <a:ext uri="{FF2B5EF4-FFF2-40B4-BE49-F238E27FC236}">
                      <a16:creationId xmlns:a16="http://schemas.microsoft.com/office/drawing/2014/main" id="{EC653F1E-F51B-4125-8033-5AD2CDD01977}"/>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612;p58">
                  <a:extLst>
                    <a:ext uri="{FF2B5EF4-FFF2-40B4-BE49-F238E27FC236}">
                      <a16:creationId xmlns:a16="http://schemas.microsoft.com/office/drawing/2014/main" id="{53B60C3B-BEE2-4737-B2C1-32F1BBC4DF0A}"/>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613;p58">
                  <a:extLst>
                    <a:ext uri="{FF2B5EF4-FFF2-40B4-BE49-F238E27FC236}">
                      <a16:creationId xmlns:a16="http://schemas.microsoft.com/office/drawing/2014/main" id="{668992F1-6CDF-4E37-92DC-8B3FC6740EFB}"/>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610;p58">
                <a:extLst>
                  <a:ext uri="{FF2B5EF4-FFF2-40B4-BE49-F238E27FC236}">
                    <a16:creationId xmlns:a16="http://schemas.microsoft.com/office/drawing/2014/main" id="{234640EE-0D8C-4EC1-A8D0-4386F98C1692}"/>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423" name="Google Shape;4611;p58">
                  <a:extLst>
                    <a:ext uri="{FF2B5EF4-FFF2-40B4-BE49-F238E27FC236}">
                      <a16:creationId xmlns:a16="http://schemas.microsoft.com/office/drawing/2014/main" id="{F1158B37-6A0B-40AF-9819-B3D866DBE1A9}"/>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612;p58">
                  <a:extLst>
                    <a:ext uri="{FF2B5EF4-FFF2-40B4-BE49-F238E27FC236}">
                      <a16:creationId xmlns:a16="http://schemas.microsoft.com/office/drawing/2014/main" id="{F421439F-48E5-4F35-B317-B19C373504EC}"/>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613;p58">
                  <a:extLst>
                    <a:ext uri="{FF2B5EF4-FFF2-40B4-BE49-F238E27FC236}">
                      <a16:creationId xmlns:a16="http://schemas.microsoft.com/office/drawing/2014/main" id="{53139D8C-7C1E-4DB6-85B0-6223349E3FC6}"/>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19" name="Straight Connector 418">
              <a:extLst>
                <a:ext uri="{FF2B5EF4-FFF2-40B4-BE49-F238E27FC236}">
                  <a16:creationId xmlns:a16="http://schemas.microsoft.com/office/drawing/2014/main" id="{359869C4-6C0B-4A8E-AF03-04D5E917DDDB}"/>
                </a:ext>
              </a:extLst>
            </p:cNvPr>
            <p:cNvCxnSpPr>
              <a:cxnSpLocks/>
            </p:cNvCxnSpPr>
            <p:nvPr/>
          </p:nvCxnSpPr>
          <p:spPr>
            <a:xfrm flipH="1">
              <a:off x="8278770" y="1705083"/>
              <a:ext cx="322305" cy="19410"/>
            </a:xfrm>
            <a:prstGeom prst="line">
              <a:avLst/>
            </a:prstGeom>
            <a:ln w="19050">
              <a:solidFill>
                <a:schemeClr val="accent1">
                  <a:lumMod val="75000"/>
                </a:schemeClr>
              </a:solidFill>
            </a:ln>
            <a:effectLst>
              <a:outerShdw blurRad="50800" dist="50800" dir="5400000" algn="ctr" rotWithShape="0">
                <a:srgbClr val="000000">
                  <a:alpha val="74000"/>
                </a:srgbClr>
              </a:outerShdw>
            </a:effectLst>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228FAD57-E022-48D8-B1FE-28098162F628}"/>
                </a:ext>
              </a:extLst>
            </p:cNvPr>
            <p:cNvCxnSpPr>
              <a:cxnSpLocks/>
            </p:cNvCxnSpPr>
            <p:nvPr/>
          </p:nvCxnSpPr>
          <p:spPr>
            <a:xfrm flipH="1">
              <a:off x="8299013" y="4871391"/>
              <a:ext cx="346281" cy="20338"/>
            </a:xfrm>
            <a:prstGeom prst="line">
              <a:avLst/>
            </a:prstGeom>
            <a:ln w="19050">
              <a:solidFill>
                <a:schemeClr val="accent1">
                  <a:lumMod val="75000"/>
                </a:schemeClr>
              </a:solidFill>
            </a:ln>
            <a:effectLst>
              <a:outerShdw blurRad="50800" dist="50800" dir="5400000" algn="ctr" rotWithShape="0">
                <a:srgbClr val="000000">
                  <a:alpha val="74000"/>
                </a:srgb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 name="Rectangle 30">
            <a:extLst>
              <a:ext uri="{FF2B5EF4-FFF2-40B4-BE49-F238E27FC236}">
                <a16:creationId xmlns:a16="http://schemas.microsoft.com/office/drawing/2014/main" id="{083918D2-4B7B-4733-9F68-6835DA7E1A90}"/>
              </a:ext>
            </a:extLst>
          </p:cNvPr>
          <p:cNvSpPr/>
          <p:nvPr/>
        </p:nvSpPr>
        <p:spPr>
          <a:xfrm>
            <a:off x="18148" y="4683898"/>
            <a:ext cx="9107703" cy="430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00" name="Google Shape;1262;p36">
            <a:extLst>
              <a:ext uri="{FF2B5EF4-FFF2-40B4-BE49-F238E27FC236}">
                <a16:creationId xmlns:a16="http://schemas.microsoft.com/office/drawing/2014/main" id="{2E04EF6C-301F-4199-B6BC-05BC61F7720A}"/>
              </a:ext>
            </a:extLst>
          </p:cNvPr>
          <p:cNvSpPr txBox="1">
            <a:spLocks/>
          </p:cNvSpPr>
          <p:nvPr/>
        </p:nvSpPr>
        <p:spPr>
          <a:xfrm>
            <a:off x="4951494" y="296196"/>
            <a:ext cx="4069506"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Wireless Sensor Network (WSN)</a:t>
            </a:r>
          </a:p>
        </p:txBody>
      </p:sp>
      <p:sp>
        <p:nvSpPr>
          <p:cNvPr id="126" name="Google Shape;1274;p36">
            <a:extLst>
              <a:ext uri="{FF2B5EF4-FFF2-40B4-BE49-F238E27FC236}">
                <a16:creationId xmlns:a16="http://schemas.microsoft.com/office/drawing/2014/main" id="{6B54397B-D99E-45FC-9473-E060030E4EE2}"/>
              </a:ext>
            </a:extLst>
          </p:cNvPr>
          <p:cNvSpPr txBox="1">
            <a:spLocks/>
          </p:cNvSpPr>
          <p:nvPr/>
        </p:nvSpPr>
        <p:spPr>
          <a:xfrm>
            <a:off x="8144359" y="91266"/>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02</a:t>
            </a:r>
            <a:endParaRPr lang="en" dirty="0">
              <a:solidFill>
                <a:schemeClr val="accent1"/>
              </a:solidFill>
              <a:latin typeface="Lilita One" panose="020B0604020202020204" charset="0"/>
            </a:endParaRPr>
          </a:p>
        </p:txBody>
      </p:sp>
      <p:sp>
        <p:nvSpPr>
          <p:cNvPr id="230" name="Google Shape;1416;p37">
            <a:extLst>
              <a:ext uri="{FF2B5EF4-FFF2-40B4-BE49-F238E27FC236}">
                <a16:creationId xmlns:a16="http://schemas.microsoft.com/office/drawing/2014/main" id="{34412EB8-D80E-4ADC-BFCB-631608767171}"/>
              </a:ext>
            </a:extLst>
          </p:cNvPr>
          <p:cNvSpPr txBox="1">
            <a:spLocks/>
          </p:cNvSpPr>
          <p:nvPr/>
        </p:nvSpPr>
        <p:spPr>
          <a:xfrm>
            <a:off x="555847" y="-428265"/>
            <a:ext cx="4474176" cy="1664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IE" sz="1800" b="1" dirty="0">
                <a:latin typeface="Century Gothic" panose="020B0502020202020204" pitchFamily="34" charset="0"/>
              </a:rPr>
              <a:t>Wireless Sensor Network </a:t>
            </a:r>
            <a:r>
              <a:rPr lang="en-GB" sz="1800" b="1" dirty="0">
                <a:latin typeface="Century Gothic" panose="020B0502020202020204" pitchFamily="34" charset="0"/>
              </a:rPr>
              <a:t>(WSN)</a:t>
            </a:r>
            <a:r>
              <a:rPr lang="en-IE" sz="1800" b="1" dirty="0">
                <a:latin typeface="Century Gothic" panose="020B0502020202020204" pitchFamily="34" charset="0"/>
              </a:rPr>
              <a:t> </a:t>
            </a:r>
            <a:endParaRPr lang="en-GB" sz="1800" b="1" dirty="0">
              <a:latin typeface="Century Gothic" panose="020B0502020202020204" pitchFamily="34" charset="0"/>
            </a:endParaRPr>
          </a:p>
        </p:txBody>
      </p:sp>
      <p:sp>
        <p:nvSpPr>
          <p:cNvPr id="18" name="Google Shape;1416;p37">
            <a:extLst>
              <a:ext uri="{FF2B5EF4-FFF2-40B4-BE49-F238E27FC236}">
                <a16:creationId xmlns:a16="http://schemas.microsoft.com/office/drawing/2014/main" id="{4D37B27D-817A-48BB-8930-5F04C1D4B642}"/>
              </a:ext>
            </a:extLst>
          </p:cNvPr>
          <p:cNvSpPr txBox="1">
            <a:spLocks/>
          </p:cNvSpPr>
          <p:nvPr/>
        </p:nvSpPr>
        <p:spPr>
          <a:xfrm>
            <a:off x="558442" y="456216"/>
            <a:ext cx="5367915" cy="12025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dirty="0">
                <a:latin typeface="Century Gothic" panose="020B0502020202020204" pitchFamily="34" charset="0"/>
              </a:rPr>
              <a:t>Wireless Sensor Networks (WSN) is commonly defined as a collection of small powered wireless nodes equipped with sensors.</a:t>
            </a:r>
          </a:p>
        </p:txBody>
      </p:sp>
      <p:grpSp>
        <p:nvGrpSpPr>
          <p:cNvPr id="14" name="Group 13">
            <a:extLst>
              <a:ext uri="{FF2B5EF4-FFF2-40B4-BE49-F238E27FC236}">
                <a16:creationId xmlns:a16="http://schemas.microsoft.com/office/drawing/2014/main" id="{8A179D6A-F52A-4CDB-A29F-0AAC2A28BD0A}"/>
              </a:ext>
            </a:extLst>
          </p:cNvPr>
          <p:cNvGrpSpPr/>
          <p:nvPr/>
        </p:nvGrpSpPr>
        <p:grpSpPr>
          <a:xfrm>
            <a:off x="5919784" y="967977"/>
            <a:ext cx="3101216" cy="1921026"/>
            <a:chOff x="902262" y="63614"/>
            <a:chExt cx="10957134" cy="6980552"/>
          </a:xfrm>
        </p:grpSpPr>
        <p:grpSp>
          <p:nvGrpSpPr>
            <p:cNvPr id="15" name="Google Shape;16192;p70">
              <a:extLst>
                <a:ext uri="{FF2B5EF4-FFF2-40B4-BE49-F238E27FC236}">
                  <a16:creationId xmlns:a16="http://schemas.microsoft.com/office/drawing/2014/main" id="{92E79235-32EB-4E2D-9DA7-E306B02A30A3}"/>
                </a:ext>
              </a:extLst>
            </p:cNvPr>
            <p:cNvGrpSpPr/>
            <p:nvPr/>
          </p:nvGrpSpPr>
          <p:grpSpPr>
            <a:xfrm>
              <a:off x="8526793" y="1101048"/>
              <a:ext cx="531562" cy="556753"/>
              <a:chOff x="7055134" y="2919170"/>
              <a:chExt cx="290321" cy="310820"/>
            </a:xfrm>
          </p:grpSpPr>
          <p:sp>
            <p:nvSpPr>
              <p:cNvPr id="155" name="Google Shape;16193;p70">
                <a:extLst>
                  <a:ext uri="{FF2B5EF4-FFF2-40B4-BE49-F238E27FC236}">
                    <a16:creationId xmlns:a16="http://schemas.microsoft.com/office/drawing/2014/main" id="{127CCAD7-497C-496A-BC25-35C1AB6C5AE4}"/>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194;p70">
                <a:extLst>
                  <a:ext uri="{FF2B5EF4-FFF2-40B4-BE49-F238E27FC236}">
                    <a16:creationId xmlns:a16="http://schemas.microsoft.com/office/drawing/2014/main" id="{40D0C6C5-135F-4D75-9B53-685CF8CB54E4}"/>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195;p70">
                <a:extLst>
                  <a:ext uri="{FF2B5EF4-FFF2-40B4-BE49-F238E27FC236}">
                    <a16:creationId xmlns:a16="http://schemas.microsoft.com/office/drawing/2014/main" id="{4E96AECC-833C-45CE-B276-D65E005988D0}"/>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196;p70">
                <a:extLst>
                  <a:ext uri="{FF2B5EF4-FFF2-40B4-BE49-F238E27FC236}">
                    <a16:creationId xmlns:a16="http://schemas.microsoft.com/office/drawing/2014/main" id="{97050861-5468-41F1-A185-48E6D49D6E88}"/>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197;p70">
                <a:extLst>
                  <a:ext uri="{FF2B5EF4-FFF2-40B4-BE49-F238E27FC236}">
                    <a16:creationId xmlns:a16="http://schemas.microsoft.com/office/drawing/2014/main" id="{199CA1DB-08A5-4ED3-B5D7-42D5A585FDCE}"/>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198;p70">
                <a:extLst>
                  <a:ext uri="{FF2B5EF4-FFF2-40B4-BE49-F238E27FC236}">
                    <a16:creationId xmlns:a16="http://schemas.microsoft.com/office/drawing/2014/main" id="{88FC31BA-8063-48C4-BBFB-A8BACC2C5F28}"/>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99;p70">
                <a:extLst>
                  <a:ext uri="{FF2B5EF4-FFF2-40B4-BE49-F238E27FC236}">
                    <a16:creationId xmlns:a16="http://schemas.microsoft.com/office/drawing/2014/main" id="{7DDC2A06-52A6-4E7C-9DDE-8422EC576DE8}"/>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00;p70">
                <a:extLst>
                  <a:ext uri="{FF2B5EF4-FFF2-40B4-BE49-F238E27FC236}">
                    <a16:creationId xmlns:a16="http://schemas.microsoft.com/office/drawing/2014/main" id="{B8ADD3AB-5955-463D-8A5E-09A27C8852C8}"/>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201;p70">
                <a:extLst>
                  <a:ext uri="{FF2B5EF4-FFF2-40B4-BE49-F238E27FC236}">
                    <a16:creationId xmlns:a16="http://schemas.microsoft.com/office/drawing/2014/main" id="{8CA2E6DF-ED1B-44DE-BFFB-0FF41B1DF396}"/>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202;p70">
                <a:extLst>
                  <a:ext uri="{FF2B5EF4-FFF2-40B4-BE49-F238E27FC236}">
                    <a16:creationId xmlns:a16="http://schemas.microsoft.com/office/drawing/2014/main" id="{928A40D5-0142-4EB6-AD14-6E15A118B788}"/>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203;p70">
                <a:extLst>
                  <a:ext uri="{FF2B5EF4-FFF2-40B4-BE49-F238E27FC236}">
                    <a16:creationId xmlns:a16="http://schemas.microsoft.com/office/drawing/2014/main" id="{BE5E298C-03FC-4592-A151-DC02A73DCC53}"/>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204;p70">
                <a:extLst>
                  <a:ext uri="{FF2B5EF4-FFF2-40B4-BE49-F238E27FC236}">
                    <a16:creationId xmlns:a16="http://schemas.microsoft.com/office/drawing/2014/main" id="{6AE20895-FC82-4D1E-8321-AC118A20027D}"/>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205;p70">
                <a:extLst>
                  <a:ext uri="{FF2B5EF4-FFF2-40B4-BE49-F238E27FC236}">
                    <a16:creationId xmlns:a16="http://schemas.microsoft.com/office/drawing/2014/main" id="{DCF32BC6-7D92-4325-9BFE-DAE418B5C547}"/>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206;p70">
                <a:extLst>
                  <a:ext uri="{FF2B5EF4-FFF2-40B4-BE49-F238E27FC236}">
                    <a16:creationId xmlns:a16="http://schemas.microsoft.com/office/drawing/2014/main" id="{8C0CE019-1AC6-4B2F-8E0F-1478BE52142B}"/>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4905;p67">
              <a:extLst>
                <a:ext uri="{FF2B5EF4-FFF2-40B4-BE49-F238E27FC236}">
                  <a16:creationId xmlns:a16="http://schemas.microsoft.com/office/drawing/2014/main" id="{5DCBB9A7-C11F-4F73-BE5F-B19587BE3D13}"/>
                </a:ext>
              </a:extLst>
            </p:cNvPr>
            <p:cNvGrpSpPr/>
            <p:nvPr/>
          </p:nvGrpSpPr>
          <p:grpSpPr>
            <a:xfrm>
              <a:off x="8667982" y="1644802"/>
              <a:ext cx="499030" cy="501970"/>
              <a:chOff x="1331406" y="1513361"/>
              <a:chExt cx="301784" cy="348607"/>
            </a:xfrm>
          </p:grpSpPr>
          <p:sp>
            <p:nvSpPr>
              <p:cNvPr id="151" name="Google Shape;14906;p67">
                <a:extLst>
                  <a:ext uri="{FF2B5EF4-FFF2-40B4-BE49-F238E27FC236}">
                    <a16:creationId xmlns:a16="http://schemas.microsoft.com/office/drawing/2014/main" id="{2E544D03-BCBD-4E77-B7AE-3AB7A1A566F6}"/>
                  </a:ext>
                </a:extLst>
              </p:cNvPr>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907;p67">
                <a:extLst>
                  <a:ext uri="{FF2B5EF4-FFF2-40B4-BE49-F238E27FC236}">
                    <a16:creationId xmlns:a16="http://schemas.microsoft.com/office/drawing/2014/main" id="{48889EC9-3CA3-45E5-9EB3-4B62CA4951FD}"/>
                  </a:ext>
                </a:extLst>
              </p:cNvPr>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908;p67">
                <a:extLst>
                  <a:ext uri="{FF2B5EF4-FFF2-40B4-BE49-F238E27FC236}">
                    <a16:creationId xmlns:a16="http://schemas.microsoft.com/office/drawing/2014/main" id="{95BF74CE-914F-4D3C-B3E9-6365DFCFC8DE}"/>
                  </a:ext>
                </a:extLst>
              </p:cNvPr>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909;p67">
                <a:extLst>
                  <a:ext uri="{FF2B5EF4-FFF2-40B4-BE49-F238E27FC236}">
                    <a16:creationId xmlns:a16="http://schemas.microsoft.com/office/drawing/2014/main" id="{BA72B5C2-31D5-4763-9CD2-5FA33B6BD850}"/>
                  </a:ext>
                </a:extLst>
              </p:cNvPr>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descr="A picture containing text, electronics, circuit&#10;&#10;Description automatically generated">
              <a:extLst>
                <a:ext uri="{FF2B5EF4-FFF2-40B4-BE49-F238E27FC236}">
                  <a16:creationId xmlns:a16="http://schemas.microsoft.com/office/drawing/2014/main" id="{941A4777-EF82-47A8-BBD9-182A3FA3114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2397820" y="2295494"/>
              <a:ext cx="941410" cy="1966205"/>
            </a:xfrm>
            <a:prstGeom prst="rect">
              <a:avLst/>
            </a:prstGeom>
          </p:spPr>
        </p:pic>
        <p:pic>
          <p:nvPicPr>
            <p:cNvPr id="21" name="Picture 20" descr="A picture containing text, electronics, circuit&#10;&#10;Description automatically generated">
              <a:extLst>
                <a:ext uri="{FF2B5EF4-FFF2-40B4-BE49-F238E27FC236}">
                  <a16:creationId xmlns:a16="http://schemas.microsoft.com/office/drawing/2014/main" id="{340B6AC5-B3C6-4150-BFD7-32E0129F92F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6721153" y="2726441"/>
              <a:ext cx="430641" cy="899426"/>
            </a:xfrm>
            <a:prstGeom prst="rect">
              <a:avLst/>
            </a:prstGeom>
          </p:spPr>
        </p:pic>
        <p:pic>
          <p:nvPicPr>
            <p:cNvPr id="22" name="Picture 21" descr="A picture containing text, electronics, circuit&#10;&#10;Description automatically generated">
              <a:extLst>
                <a:ext uri="{FF2B5EF4-FFF2-40B4-BE49-F238E27FC236}">
                  <a16:creationId xmlns:a16="http://schemas.microsoft.com/office/drawing/2014/main" id="{C4EDEEB9-E20B-4D59-A543-790D6277B89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5577456" y="4442015"/>
              <a:ext cx="430641" cy="899426"/>
            </a:xfrm>
            <a:prstGeom prst="rect">
              <a:avLst/>
            </a:prstGeom>
          </p:spPr>
        </p:pic>
        <p:grpSp>
          <p:nvGrpSpPr>
            <p:cNvPr id="23" name="Google Shape;13201;p65">
              <a:extLst>
                <a:ext uri="{FF2B5EF4-FFF2-40B4-BE49-F238E27FC236}">
                  <a16:creationId xmlns:a16="http://schemas.microsoft.com/office/drawing/2014/main" id="{1F9065F0-A711-405A-AB21-EB3F538D34AF}"/>
                </a:ext>
              </a:extLst>
            </p:cNvPr>
            <p:cNvGrpSpPr/>
            <p:nvPr/>
          </p:nvGrpSpPr>
          <p:grpSpPr>
            <a:xfrm>
              <a:off x="6155747" y="2236340"/>
              <a:ext cx="370313" cy="357004"/>
              <a:chOff x="7542031" y="2011835"/>
              <a:chExt cx="369072" cy="280037"/>
            </a:xfrm>
            <a:solidFill>
              <a:srgbClr val="008080"/>
            </a:solidFill>
          </p:grpSpPr>
          <p:sp>
            <p:nvSpPr>
              <p:cNvPr id="142" name="Google Shape;13202;p65">
                <a:extLst>
                  <a:ext uri="{FF2B5EF4-FFF2-40B4-BE49-F238E27FC236}">
                    <a16:creationId xmlns:a16="http://schemas.microsoft.com/office/drawing/2014/main" id="{799D4764-298C-4F29-B835-E3A33B6741CD}"/>
                  </a:ext>
                </a:extLst>
              </p:cNvPr>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203;p65">
                <a:extLst>
                  <a:ext uri="{FF2B5EF4-FFF2-40B4-BE49-F238E27FC236}">
                    <a16:creationId xmlns:a16="http://schemas.microsoft.com/office/drawing/2014/main" id="{2704D551-816E-4C33-8260-141952774A8B}"/>
                  </a:ext>
                </a:extLst>
              </p:cNvPr>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204;p65">
                <a:extLst>
                  <a:ext uri="{FF2B5EF4-FFF2-40B4-BE49-F238E27FC236}">
                    <a16:creationId xmlns:a16="http://schemas.microsoft.com/office/drawing/2014/main" id="{ABA14946-0386-4C2A-8AE6-867C40EC4AF3}"/>
                  </a:ext>
                </a:extLst>
              </p:cNvPr>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205;p65">
                <a:extLst>
                  <a:ext uri="{FF2B5EF4-FFF2-40B4-BE49-F238E27FC236}">
                    <a16:creationId xmlns:a16="http://schemas.microsoft.com/office/drawing/2014/main" id="{C474FCA3-EBD8-4687-ADDC-F01A9FDDD346}"/>
                  </a:ext>
                </a:extLst>
              </p:cNvPr>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206;p65">
                <a:extLst>
                  <a:ext uri="{FF2B5EF4-FFF2-40B4-BE49-F238E27FC236}">
                    <a16:creationId xmlns:a16="http://schemas.microsoft.com/office/drawing/2014/main" id="{F3B90F65-0934-4046-946D-40090F0F9B0D}"/>
                  </a:ext>
                </a:extLst>
              </p:cNvPr>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207;p65">
                <a:extLst>
                  <a:ext uri="{FF2B5EF4-FFF2-40B4-BE49-F238E27FC236}">
                    <a16:creationId xmlns:a16="http://schemas.microsoft.com/office/drawing/2014/main" id="{812E7512-B9C5-4891-87B2-7F702F587D0C}"/>
                  </a:ext>
                </a:extLst>
              </p:cNvPr>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208;p65">
                <a:extLst>
                  <a:ext uri="{FF2B5EF4-FFF2-40B4-BE49-F238E27FC236}">
                    <a16:creationId xmlns:a16="http://schemas.microsoft.com/office/drawing/2014/main" id="{809FAF18-43E8-41D5-8D3F-E793ED5437D1}"/>
                  </a:ext>
                </a:extLst>
              </p:cNvPr>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209;p65">
                <a:extLst>
                  <a:ext uri="{FF2B5EF4-FFF2-40B4-BE49-F238E27FC236}">
                    <a16:creationId xmlns:a16="http://schemas.microsoft.com/office/drawing/2014/main" id="{96AF56F3-8132-4740-8D4A-86DCA9F3A07E}"/>
                  </a:ext>
                </a:extLst>
              </p:cNvPr>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210;p65">
                <a:extLst>
                  <a:ext uri="{FF2B5EF4-FFF2-40B4-BE49-F238E27FC236}">
                    <a16:creationId xmlns:a16="http://schemas.microsoft.com/office/drawing/2014/main" id="{D9D6BCE5-C097-45EF-A6D8-BA0882B34554}"/>
                  </a:ext>
                </a:extLst>
              </p:cNvPr>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2944;p64">
              <a:extLst>
                <a:ext uri="{FF2B5EF4-FFF2-40B4-BE49-F238E27FC236}">
                  <a16:creationId xmlns:a16="http://schemas.microsoft.com/office/drawing/2014/main" id="{E8FDF703-333C-42BD-97CC-D4682D1EB6DF}"/>
                </a:ext>
              </a:extLst>
            </p:cNvPr>
            <p:cNvGrpSpPr/>
            <p:nvPr/>
          </p:nvGrpSpPr>
          <p:grpSpPr>
            <a:xfrm>
              <a:off x="5784955" y="2284428"/>
              <a:ext cx="248095" cy="309085"/>
              <a:chOff x="3662144" y="4135505"/>
              <a:chExt cx="232955" cy="340318"/>
            </a:xfrm>
            <a:solidFill>
              <a:srgbClr val="008080"/>
            </a:solidFill>
          </p:grpSpPr>
          <p:sp>
            <p:nvSpPr>
              <p:cNvPr id="138" name="Google Shape;12945;p64">
                <a:extLst>
                  <a:ext uri="{FF2B5EF4-FFF2-40B4-BE49-F238E27FC236}">
                    <a16:creationId xmlns:a16="http://schemas.microsoft.com/office/drawing/2014/main" id="{5B9DF939-E6F7-48DC-BB55-E0D66AE0786E}"/>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946;p64">
                <a:extLst>
                  <a:ext uri="{FF2B5EF4-FFF2-40B4-BE49-F238E27FC236}">
                    <a16:creationId xmlns:a16="http://schemas.microsoft.com/office/drawing/2014/main" id="{F5D23FB5-7F3F-4212-81B5-0810B1FBAD48}"/>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947;p64">
                <a:extLst>
                  <a:ext uri="{FF2B5EF4-FFF2-40B4-BE49-F238E27FC236}">
                    <a16:creationId xmlns:a16="http://schemas.microsoft.com/office/drawing/2014/main" id="{BBDB5FEE-B8D8-4F92-A602-6CDE993984C6}"/>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948;p64">
                <a:extLst>
                  <a:ext uri="{FF2B5EF4-FFF2-40B4-BE49-F238E27FC236}">
                    <a16:creationId xmlns:a16="http://schemas.microsoft.com/office/drawing/2014/main" id="{DA80EFAC-0573-4439-AC29-F8905FB8EEF6}"/>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descr="A picture containing text, electronics, circuit&#10;&#10;Description automatically generated">
              <a:extLst>
                <a:ext uri="{FF2B5EF4-FFF2-40B4-BE49-F238E27FC236}">
                  <a16:creationId xmlns:a16="http://schemas.microsoft.com/office/drawing/2014/main" id="{37921430-13DF-4871-AA37-0FF055A333F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5623037" y="1274519"/>
              <a:ext cx="430641" cy="899426"/>
            </a:xfrm>
            <a:prstGeom prst="rect">
              <a:avLst/>
            </a:prstGeom>
          </p:spPr>
        </p:pic>
        <p:pic>
          <p:nvPicPr>
            <p:cNvPr id="26" name="Graphic 25" descr="Wireless with solid fill">
              <a:extLst>
                <a:ext uri="{FF2B5EF4-FFF2-40B4-BE49-F238E27FC236}">
                  <a16:creationId xmlns:a16="http://schemas.microsoft.com/office/drawing/2014/main" id="{DA97EB5B-235A-4EFC-B495-15EACED87B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171766">
              <a:off x="5038603" y="2072775"/>
              <a:ext cx="619633" cy="619633"/>
            </a:xfrm>
            <a:prstGeom prst="rect">
              <a:avLst/>
            </a:prstGeom>
          </p:spPr>
        </p:pic>
        <p:pic>
          <p:nvPicPr>
            <p:cNvPr id="27" name="Graphic 26" descr="Wireless with solid fill">
              <a:extLst>
                <a:ext uri="{FF2B5EF4-FFF2-40B4-BE49-F238E27FC236}">
                  <a16:creationId xmlns:a16="http://schemas.microsoft.com/office/drawing/2014/main" id="{BD23CC4C-6A31-490C-B7B3-63EECBE8E5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609419">
              <a:off x="6060197" y="2901834"/>
              <a:ext cx="619633" cy="619633"/>
            </a:xfrm>
            <a:prstGeom prst="rect">
              <a:avLst/>
            </a:prstGeom>
          </p:spPr>
        </p:pic>
        <p:pic>
          <p:nvPicPr>
            <p:cNvPr id="28" name="Graphic 27" descr="Wireless with solid fill">
              <a:extLst>
                <a:ext uri="{FF2B5EF4-FFF2-40B4-BE49-F238E27FC236}">
                  <a16:creationId xmlns:a16="http://schemas.microsoft.com/office/drawing/2014/main" id="{81FD4D54-867E-4E92-BF90-001EEEDCF1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609432">
              <a:off x="5022628" y="3972558"/>
              <a:ext cx="619633" cy="612309"/>
            </a:xfrm>
            <a:prstGeom prst="rect">
              <a:avLst/>
            </a:prstGeom>
          </p:spPr>
        </p:pic>
        <p:pic>
          <p:nvPicPr>
            <p:cNvPr id="29" name="Graphic 28" descr="Wireless with solid fill">
              <a:extLst>
                <a:ext uri="{FF2B5EF4-FFF2-40B4-BE49-F238E27FC236}">
                  <a16:creationId xmlns:a16="http://schemas.microsoft.com/office/drawing/2014/main" id="{ABB9736A-B06F-4CC1-8EC9-0BFAC23D8A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8234076">
              <a:off x="3418833" y="2757698"/>
              <a:ext cx="1173327" cy="1173327"/>
            </a:xfrm>
            <a:prstGeom prst="rect">
              <a:avLst/>
            </a:prstGeom>
          </p:spPr>
        </p:pic>
        <p:grpSp>
          <p:nvGrpSpPr>
            <p:cNvPr id="32" name="Google Shape;13201;p65">
              <a:extLst>
                <a:ext uri="{FF2B5EF4-FFF2-40B4-BE49-F238E27FC236}">
                  <a16:creationId xmlns:a16="http://schemas.microsoft.com/office/drawing/2014/main" id="{1ED427A0-F59B-4053-AC25-12471C8C6D18}"/>
                </a:ext>
              </a:extLst>
            </p:cNvPr>
            <p:cNvGrpSpPr/>
            <p:nvPr/>
          </p:nvGrpSpPr>
          <p:grpSpPr>
            <a:xfrm>
              <a:off x="6942771" y="3727811"/>
              <a:ext cx="370313" cy="357004"/>
              <a:chOff x="7542031" y="2011835"/>
              <a:chExt cx="369072" cy="280037"/>
            </a:xfrm>
            <a:solidFill>
              <a:srgbClr val="008080"/>
            </a:solidFill>
          </p:grpSpPr>
          <p:sp>
            <p:nvSpPr>
              <p:cNvPr id="129" name="Google Shape;13202;p65">
                <a:extLst>
                  <a:ext uri="{FF2B5EF4-FFF2-40B4-BE49-F238E27FC236}">
                    <a16:creationId xmlns:a16="http://schemas.microsoft.com/office/drawing/2014/main" id="{0C8DE1A0-0CB3-46CC-8C9A-D0ACEBA9BA68}"/>
                  </a:ext>
                </a:extLst>
              </p:cNvPr>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203;p65">
                <a:extLst>
                  <a:ext uri="{FF2B5EF4-FFF2-40B4-BE49-F238E27FC236}">
                    <a16:creationId xmlns:a16="http://schemas.microsoft.com/office/drawing/2014/main" id="{935D5F18-F579-4822-A9AE-98429353C926}"/>
                  </a:ext>
                </a:extLst>
              </p:cNvPr>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204;p65">
                <a:extLst>
                  <a:ext uri="{FF2B5EF4-FFF2-40B4-BE49-F238E27FC236}">
                    <a16:creationId xmlns:a16="http://schemas.microsoft.com/office/drawing/2014/main" id="{1C0E74B1-FFF1-4E29-89C3-34B476053670}"/>
                  </a:ext>
                </a:extLst>
              </p:cNvPr>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05;p65">
                <a:extLst>
                  <a:ext uri="{FF2B5EF4-FFF2-40B4-BE49-F238E27FC236}">
                    <a16:creationId xmlns:a16="http://schemas.microsoft.com/office/drawing/2014/main" id="{C4311329-15D1-4AAF-8707-A6D00588DCB7}"/>
                  </a:ext>
                </a:extLst>
              </p:cNvPr>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206;p65">
                <a:extLst>
                  <a:ext uri="{FF2B5EF4-FFF2-40B4-BE49-F238E27FC236}">
                    <a16:creationId xmlns:a16="http://schemas.microsoft.com/office/drawing/2014/main" id="{1A0291C4-501B-45ED-9ED2-C4F40B1B6240}"/>
                  </a:ext>
                </a:extLst>
              </p:cNvPr>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207;p65">
                <a:extLst>
                  <a:ext uri="{FF2B5EF4-FFF2-40B4-BE49-F238E27FC236}">
                    <a16:creationId xmlns:a16="http://schemas.microsoft.com/office/drawing/2014/main" id="{916815B2-588A-4DBC-B839-68529D53926D}"/>
                  </a:ext>
                </a:extLst>
              </p:cNvPr>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208;p65">
                <a:extLst>
                  <a:ext uri="{FF2B5EF4-FFF2-40B4-BE49-F238E27FC236}">
                    <a16:creationId xmlns:a16="http://schemas.microsoft.com/office/drawing/2014/main" id="{401554E2-298B-4027-A93C-AAD9645E3B8B}"/>
                  </a:ext>
                </a:extLst>
              </p:cNvPr>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209;p65">
                <a:extLst>
                  <a:ext uri="{FF2B5EF4-FFF2-40B4-BE49-F238E27FC236}">
                    <a16:creationId xmlns:a16="http://schemas.microsoft.com/office/drawing/2014/main" id="{A5A64FE7-5870-4C7E-BBE8-088B90A8B76C}"/>
                  </a:ext>
                </a:extLst>
              </p:cNvPr>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210;p65">
                <a:extLst>
                  <a:ext uri="{FF2B5EF4-FFF2-40B4-BE49-F238E27FC236}">
                    <a16:creationId xmlns:a16="http://schemas.microsoft.com/office/drawing/2014/main" id="{ED51AD65-F779-491E-96C6-1CD1B7395B06}"/>
                  </a:ext>
                </a:extLst>
              </p:cNvPr>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2944;p64">
              <a:extLst>
                <a:ext uri="{FF2B5EF4-FFF2-40B4-BE49-F238E27FC236}">
                  <a16:creationId xmlns:a16="http://schemas.microsoft.com/office/drawing/2014/main" id="{88631F94-5BD4-4093-9BAC-6E3C608DFFD3}"/>
                </a:ext>
              </a:extLst>
            </p:cNvPr>
            <p:cNvGrpSpPr/>
            <p:nvPr/>
          </p:nvGrpSpPr>
          <p:grpSpPr>
            <a:xfrm>
              <a:off x="6543404" y="3775899"/>
              <a:ext cx="248095" cy="309085"/>
              <a:chOff x="3662144" y="4135505"/>
              <a:chExt cx="232955" cy="340318"/>
            </a:xfrm>
            <a:solidFill>
              <a:srgbClr val="008080"/>
            </a:solidFill>
          </p:grpSpPr>
          <p:sp>
            <p:nvSpPr>
              <p:cNvPr id="124" name="Google Shape;12945;p64">
                <a:extLst>
                  <a:ext uri="{FF2B5EF4-FFF2-40B4-BE49-F238E27FC236}">
                    <a16:creationId xmlns:a16="http://schemas.microsoft.com/office/drawing/2014/main" id="{262C16AA-2A93-46EE-8A3C-38D9B72C0548}"/>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946;p64">
                <a:extLst>
                  <a:ext uri="{FF2B5EF4-FFF2-40B4-BE49-F238E27FC236}">
                    <a16:creationId xmlns:a16="http://schemas.microsoft.com/office/drawing/2014/main" id="{8E96CC8B-3514-48AB-877D-EB482AAF3BD5}"/>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947;p64">
                <a:extLst>
                  <a:ext uri="{FF2B5EF4-FFF2-40B4-BE49-F238E27FC236}">
                    <a16:creationId xmlns:a16="http://schemas.microsoft.com/office/drawing/2014/main" id="{1AC7D2FF-51D3-426A-902C-E7FD2A101CCB}"/>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948;p64">
                <a:extLst>
                  <a:ext uri="{FF2B5EF4-FFF2-40B4-BE49-F238E27FC236}">
                    <a16:creationId xmlns:a16="http://schemas.microsoft.com/office/drawing/2014/main" id="{2B2F7F64-76D0-4696-BA3D-1DBEA2EB3EB2}"/>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3201;p65">
              <a:extLst>
                <a:ext uri="{FF2B5EF4-FFF2-40B4-BE49-F238E27FC236}">
                  <a16:creationId xmlns:a16="http://schemas.microsoft.com/office/drawing/2014/main" id="{6E6E9926-4EF0-4CD7-8EAF-680D46744BA3}"/>
                </a:ext>
              </a:extLst>
            </p:cNvPr>
            <p:cNvGrpSpPr/>
            <p:nvPr/>
          </p:nvGrpSpPr>
          <p:grpSpPr>
            <a:xfrm>
              <a:off x="6171622" y="5466486"/>
              <a:ext cx="370313" cy="357004"/>
              <a:chOff x="7542031" y="2011835"/>
              <a:chExt cx="369072" cy="280037"/>
            </a:xfrm>
            <a:solidFill>
              <a:srgbClr val="008080"/>
            </a:solidFill>
          </p:grpSpPr>
          <p:sp>
            <p:nvSpPr>
              <p:cNvPr id="115" name="Google Shape;13202;p65">
                <a:extLst>
                  <a:ext uri="{FF2B5EF4-FFF2-40B4-BE49-F238E27FC236}">
                    <a16:creationId xmlns:a16="http://schemas.microsoft.com/office/drawing/2014/main" id="{81EDDC8B-CCDA-4BBC-BDBE-F5E41E4E0A8D}"/>
                  </a:ext>
                </a:extLst>
              </p:cNvPr>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203;p65">
                <a:extLst>
                  <a:ext uri="{FF2B5EF4-FFF2-40B4-BE49-F238E27FC236}">
                    <a16:creationId xmlns:a16="http://schemas.microsoft.com/office/drawing/2014/main" id="{42F503D9-E156-4637-9385-E32CFBF46D68}"/>
                  </a:ext>
                </a:extLst>
              </p:cNvPr>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204;p65">
                <a:extLst>
                  <a:ext uri="{FF2B5EF4-FFF2-40B4-BE49-F238E27FC236}">
                    <a16:creationId xmlns:a16="http://schemas.microsoft.com/office/drawing/2014/main" id="{22C1B4F1-18F1-4AB7-8892-B4789007BEE6}"/>
                  </a:ext>
                </a:extLst>
              </p:cNvPr>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205;p65">
                <a:extLst>
                  <a:ext uri="{FF2B5EF4-FFF2-40B4-BE49-F238E27FC236}">
                    <a16:creationId xmlns:a16="http://schemas.microsoft.com/office/drawing/2014/main" id="{15A729E2-A115-47C2-8411-6954659CCF36}"/>
                  </a:ext>
                </a:extLst>
              </p:cNvPr>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206;p65">
                <a:extLst>
                  <a:ext uri="{FF2B5EF4-FFF2-40B4-BE49-F238E27FC236}">
                    <a16:creationId xmlns:a16="http://schemas.microsoft.com/office/drawing/2014/main" id="{799F3846-E6BF-445E-8AD9-BB45E8194F62}"/>
                  </a:ext>
                </a:extLst>
              </p:cNvPr>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207;p65">
                <a:extLst>
                  <a:ext uri="{FF2B5EF4-FFF2-40B4-BE49-F238E27FC236}">
                    <a16:creationId xmlns:a16="http://schemas.microsoft.com/office/drawing/2014/main" id="{0F1D06F1-5677-44BD-8A10-B2E4953CCBA3}"/>
                  </a:ext>
                </a:extLst>
              </p:cNvPr>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208;p65">
                <a:extLst>
                  <a:ext uri="{FF2B5EF4-FFF2-40B4-BE49-F238E27FC236}">
                    <a16:creationId xmlns:a16="http://schemas.microsoft.com/office/drawing/2014/main" id="{5D4FCB58-B602-4F80-AB2F-FBE138F8A6AD}"/>
                  </a:ext>
                </a:extLst>
              </p:cNvPr>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209;p65">
                <a:extLst>
                  <a:ext uri="{FF2B5EF4-FFF2-40B4-BE49-F238E27FC236}">
                    <a16:creationId xmlns:a16="http://schemas.microsoft.com/office/drawing/2014/main" id="{15A797C9-63BD-4D87-A9EB-ACDA1BF2FFA0}"/>
                  </a:ext>
                </a:extLst>
              </p:cNvPr>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210;p65">
                <a:extLst>
                  <a:ext uri="{FF2B5EF4-FFF2-40B4-BE49-F238E27FC236}">
                    <a16:creationId xmlns:a16="http://schemas.microsoft.com/office/drawing/2014/main" id="{5F375E02-AB01-46BD-95D5-439A4FB849B9}"/>
                  </a:ext>
                </a:extLst>
              </p:cNvPr>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2944;p64">
              <a:extLst>
                <a:ext uri="{FF2B5EF4-FFF2-40B4-BE49-F238E27FC236}">
                  <a16:creationId xmlns:a16="http://schemas.microsoft.com/office/drawing/2014/main" id="{B97A47A8-2C29-4CF9-9392-3204AE0B4E03}"/>
                </a:ext>
              </a:extLst>
            </p:cNvPr>
            <p:cNvGrpSpPr/>
            <p:nvPr/>
          </p:nvGrpSpPr>
          <p:grpSpPr>
            <a:xfrm>
              <a:off x="5772255" y="5514574"/>
              <a:ext cx="248095" cy="309085"/>
              <a:chOff x="3662144" y="4135505"/>
              <a:chExt cx="232955" cy="340318"/>
            </a:xfrm>
            <a:solidFill>
              <a:srgbClr val="008080"/>
            </a:solidFill>
          </p:grpSpPr>
          <p:sp>
            <p:nvSpPr>
              <p:cNvPr id="111" name="Google Shape;12945;p64">
                <a:extLst>
                  <a:ext uri="{FF2B5EF4-FFF2-40B4-BE49-F238E27FC236}">
                    <a16:creationId xmlns:a16="http://schemas.microsoft.com/office/drawing/2014/main" id="{B3907795-AEB5-42D4-B53D-5E2BF2A5534A}"/>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946;p64">
                <a:extLst>
                  <a:ext uri="{FF2B5EF4-FFF2-40B4-BE49-F238E27FC236}">
                    <a16:creationId xmlns:a16="http://schemas.microsoft.com/office/drawing/2014/main" id="{EE864525-F99C-4D1B-B05C-67FA2932AE59}"/>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947;p64">
                <a:extLst>
                  <a:ext uri="{FF2B5EF4-FFF2-40B4-BE49-F238E27FC236}">
                    <a16:creationId xmlns:a16="http://schemas.microsoft.com/office/drawing/2014/main" id="{A33F4B3F-E4A0-4815-AE18-B581F72D8911}"/>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948;p64">
                <a:extLst>
                  <a:ext uri="{FF2B5EF4-FFF2-40B4-BE49-F238E27FC236}">
                    <a16:creationId xmlns:a16="http://schemas.microsoft.com/office/drawing/2014/main" id="{DA0F352A-F45E-40CA-8A59-0EFA405803B0}"/>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raphic 35" descr="Wireless with solid fill">
              <a:extLst>
                <a:ext uri="{FF2B5EF4-FFF2-40B4-BE49-F238E27FC236}">
                  <a16:creationId xmlns:a16="http://schemas.microsoft.com/office/drawing/2014/main" id="{39D6E651-8225-4950-AAFF-926BE763C7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394053">
              <a:off x="6132226" y="1415719"/>
              <a:ext cx="632666" cy="632666"/>
            </a:xfrm>
            <a:prstGeom prst="rect">
              <a:avLst/>
            </a:prstGeom>
          </p:spPr>
        </p:pic>
        <p:pic>
          <p:nvPicPr>
            <p:cNvPr id="37" name="Graphic 36" descr="Wireless with solid fill">
              <a:extLst>
                <a:ext uri="{FF2B5EF4-FFF2-40B4-BE49-F238E27FC236}">
                  <a16:creationId xmlns:a16="http://schemas.microsoft.com/office/drawing/2014/main" id="{9B034365-A3A6-4A47-9080-7396CA7EC6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096217">
              <a:off x="6073830" y="4583532"/>
              <a:ext cx="619633" cy="619633"/>
            </a:xfrm>
            <a:prstGeom prst="rect">
              <a:avLst/>
            </a:prstGeom>
          </p:spPr>
        </p:pic>
        <p:pic>
          <p:nvPicPr>
            <p:cNvPr id="38" name="Picture 37" descr="A picture containing text, electronics, circuit&#10;&#10;Description automatically generated">
              <a:extLst>
                <a:ext uri="{FF2B5EF4-FFF2-40B4-BE49-F238E27FC236}">
                  <a16:creationId xmlns:a16="http://schemas.microsoft.com/office/drawing/2014/main" id="{F2A0EA53-1C72-42A8-8FA6-3F27ACCE251D}"/>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7710122" y="1247346"/>
              <a:ext cx="430641" cy="899426"/>
            </a:xfrm>
            <a:prstGeom prst="rect">
              <a:avLst/>
            </a:prstGeom>
          </p:spPr>
        </p:pic>
        <p:pic>
          <p:nvPicPr>
            <p:cNvPr id="39" name="Graphic 38" descr="Wireless with solid fill">
              <a:extLst>
                <a:ext uri="{FF2B5EF4-FFF2-40B4-BE49-F238E27FC236}">
                  <a16:creationId xmlns:a16="http://schemas.microsoft.com/office/drawing/2014/main" id="{DFD6E1A0-41DD-4158-9108-B1AE3243F1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02048">
              <a:off x="7019260" y="1425609"/>
              <a:ext cx="619633" cy="619633"/>
            </a:xfrm>
            <a:prstGeom prst="rect">
              <a:avLst/>
            </a:prstGeom>
          </p:spPr>
        </p:pic>
        <p:grpSp>
          <p:nvGrpSpPr>
            <p:cNvPr id="40" name="Google Shape;16192;p70">
              <a:extLst>
                <a:ext uri="{FF2B5EF4-FFF2-40B4-BE49-F238E27FC236}">
                  <a16:creationId xmlns:a16="http://schemas.microsoft.com/office/drawing/2014/main" id="{A73487A7-E0F2-4E3D-B3C5-AE0DB3D2A5E9}"/>
                </a:ext>
              </a:extLst>
            </p:cNvPr>
            <p:cNvGrpSpPr/>
            <p:nvPr/>
          </p:nvGrpSpPr>
          <p:grpSpPr>
            <a:xfrm>
              <a:off x="8569185" y="4304460"/>
              <a:ext cx="531562" cy="556753"/>
              <a:chOff x="7055134" y="2919170"/>
              <a:chExt cx="290321" cy="310820"/>
            </a:xfrm>
          </p:grpSpPr>
          <p:sp>
            <p:nvSpPr>
              <p:cNvPr id="96" name="Google Shape;16193;p70">
                <a:extLst>
                  <a:ext uri="{FF2B5EF4-FFF2-40B4-BE49-F238E27FC236}">
                    <a16:creationId xmlns:a16="http://schemas.microsoft.com/office/drawing/2014/main" id="{F078A533-4751-45D8-8F27-8BC57D64523A}"/>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194;p70">
                <a:extLst>
                  <a:ext uri="{FF2B5EF4-FFF2-40B4-BE49-F238E27FC236}">
                    <a16:creationId xmlns:a16="http://schemas.microsoft.com/office/drawing/2014/main" id="{17E53528-F6D7-409F-BA3D-4D09C998C552}"/>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195;p70">
                <a:extLst>
                  <a:ext uri="{FF2B5EF4-FFF2-40B4-BE49-F238E27FC236}">
                    <a16:creationId xmlns:a16="http://schemas.microsoft.com/office/drawing/2014/main" id="{877A677A-54B4-4933-94B1-7A02F428D1D9}"/>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196;p70">
                <a:extLst>
                  <a:ext uri="{FF2B5EF4-FFF2-40B4-BE49-F238E27FC236}">
                    <a16:creationId xmlns:a16="http://schemas.microsoft.com/office/drawing/2014/main" id="{F09CD206-8530-439B-81EC-390E2414DB6B}"/>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197;p70">
                <a:extLst>
                  <a:ext uri="{FF2B5EF4-FFF2-40B4-BE49-F238E27FC236}">
                    <a16:creationId xmlns:a16="http://schemas.microsoft.com/office/drawing/2014/main" id="{44FA96CE-7E4E-4CCB-A38C-C74680CDA8AA}"/>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198;p70">
                <a:extLst>
                  <a:ext uri="{FF2B5EF4-FFF2-40B4-BE49-F238E27FC236}">
                    <a16:creationId xmlns:a16="http://schemas.microsoft.com/office/drawing/2014/main" id="{9216E38C-7B88-4CF8-8BC6-132A81BCB178}"/>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199;p70">
                <a:extLst>
                  <a:ext uri="{FF2B5EF4-FFF2-40B4-BE49-F238E27FC236}">
                    <a16:creationId xmlns:a16="http://schemas.microsoft.com/office/drawing/2014/main" id="{B01365B4-F5FB-4FBA-A3DC-4ADEB78E9E56}"/>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200;p70">
                <a:extLst>
                  <a:ext uri="{FF2B5EF4-FFF2-40B4-BE49-F238E27FC236}">
                    <a16:creationId xmlns:a16="http://schemas.microsoft.com/office/drawing/2014/main" id="{D53E893E-BD8D-4FD5-B1BB-1A80E7663B73}"/>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201;p70">
                <a:extLst>
                  <a:ext uri="{FF2B5EF4-FFF2-40B4-BE49-F238E27FC236}">
                    <a16:creationId xmlns:a16="http://schemas.microsoft.com/office/drawing/2014/main" id="{69190ABD-CD37-4D29-912A-51F2BBADDE8A}"/>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202;p70">
                <a:extLst>
                  <a:ext uri="{FF2B5EF4-FFF2-40B4-BE49-F238E27FC236}">
                    <a16:creationId xmlns:a16="http://schemas.microsoft.com/office/drawing/2014/main" id="{048406FC-FC57-45CA-8CB4-ACE78946DFA1}"/>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203;p70">
                <a:extLst>
                  <a:ext uri="{FF2B5EF4-FFF2-40B4-BE49-F238E27FC236}">
                    <a16:creationId xmlns:a16="http://schemas.microsoft.com/office/drawing/2014/main" id="{FA9B35FF-9FED-4995-BD8E-68D5C085B6EF}"/>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204;p70">
                <a:extLst>
                  <a:ext uri="{FF2B5EF4-FFF2-40B4-BE49-F238E27FC236}">
                    <a16:creationId xmlns:a16="http://schemas.microsoft.com/office/drawing/2014/main" id="{0F681ED8-DF7B-49E5-8C9F-DD4D5D82BD85}"/>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205;p70">
                <a:extLst>
                  <a:ext uri="{FF2B5EF4-FFF2-40B4-BE49-F238E27FC236}">
                    <a16:creationId xmlns:a16="http://schemas.microsoft.com/office/drawing/2014/main" id="{C7E38D8D-AF91-4683-92DF-16F823012C6B}"/>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206;p70">
                <a:extLst>
                  <a:ext uri="{FF2B5EF4-FFF2-40B4-BE49-F238E27FC236}">
                    <a16:creationId xmlns:a16="http://schemas.microsoft.com/office/drawing/2014/main" id="{931A343F-D7F4-4FBA-9A8F-A59562EBF257}"/>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4905;p67">
              <a:extLst>
                <a:ext uri="{FF2B5EF4-FFF2-40B4-BE49-F238E27FC236}">
                  <a16:creationId xmlns:a16="http://schemas.microsoft.com/office/drawing/2014/main" id="{7FC962B7-F7D2-4D10-9C86-6DB30077CE8C}"/>
                </a:ext>
              </a:extLst>
            </p:cNvPr>
            <p:cNvGrpSpPr/>
            <p:nvPr/>
          </p:nvGrpSpPr>
          <p:grpSpPr>
            <a:xfrm>
              <a:off x="8725165" y="4891728"/>
              <a:ext cx="499030" cy="501970"/>
              <a:chOff x="1331406" y="1513361"/>
              <a:chExt cx="301784" cy="348607"/>
            </a:xfrm>
          </p:grpSpPr>
          <p:sp>
            <p:nvSpPr>
              <p:cNvPr id="92" name="Google Shape;14906;p67">
                <a:extLst>
                  <a:ext uri="{FF2B5EF4-FFF2-40B4-BE49-F238E27FC236}">
                    <a16:creationId xmlns:a16="http://schemas.microsoft.com/office/drawing/2014/main" id="{FA285E5E-1C7C-4B05-816A-495EBC34C4D8}"/>
                  </a:ext>
                </a:extLst>
              </p:cNvPr>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907;p67">
                <a:extLst>
                  <a:ext uri="{FF2B5EF4-FFF2-40B4-BE49-F238E27FC236}">
                    <a16:creationId xmlns:a16="http://schemas.microsoft.com/office/drawing/2014/main" id="{3D54B7CE-403E-437A-BFBF-52757812D125}"/>
                  </a:ext>
                </a:extLst>
              </p:cNvPr>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908;p67">
                <a:extLst>
                  <a:ext uri="{FF2B5EF4-FFF2-40B4-BE49-F238E27FC236}">
                    <a16:creationId xmlns:a16="http://schemas.microsoft.com/office/drawing/2014/main" id="{A63B60DE-DBFE-43DC-9D5B-510EBC79E31D}"/>
                  </a:ext>
                </a:extLst>
              </p:cNvPr>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909;p67">
                <a:extLst>
                  <a:ext uri="{FF2B5EF4-FFF2-40B4-BE49-F238E27FC236}">
                    <a16:creationId xmlns:a16="http://schemas.microsoft.com/office/drawing/2014/main" id="{4F8A9EF8-AB5C-4890-8762-18355FD5C38E}"/>
                  </a:ext>
                </a:extLst>
              </p:cNvPr>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Picture 41" descr="A picture containing text, electronics, circuit&#10;&#10;Description automatically generated">
              <a:extLst>
                <a:ext uri="{FF2B5EF4-FFF2-40B4-BE49-F238E27FC236}">
                  <a16:creationId xmlns:a16="http://schemas.microsoft.com/office/drawing/2014/main" id="{318F0FB7-24EC-4C33-B5CD-95A9E729449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7714794" y="4425477"/>
              <a:ext cx="430641" cy="899426"/>
            </a:xfrm>
            <a:prstGeom prst="rect">
              <a:avLst/>
            </a:prstGeom>
          </p:spPr>
        </p:pic>
        <p:pic>
          <p:nvPicPr>
            <p:cNvPr id="43" name="Graphic 42" descr="Wireless with solid fill">
              <a:extLst>
                <a:ext uri="{FF2B5EF4-FFF2-40B4-BE49-F238E27FC236}">
                  <a16:creationId xmlns:a16="http://schemas.microsoft.com/office/drawing/2014/main" id="{309CC2F3-6450-47FC-8112-C593AF15C9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02048">
              <a:off x="7023932" y="4603740"/>
              <a:ext cx="619633" cy="619633"/>
            </a:xfrm>
            <a:prstGeom prst="rect">
              <a:avLst/>
            </a:prstGeom>
          </p:spPr>
        </p:pic>
        <p:sp>
          <p:nvSpPr>
            <p:cNvPr id="44" name="Cloud 43">
              <a:extLst>
                <a:ext uri="{FF2B5EF4-FFF2-40B4-BE49-F238E27FC236}">
                  <a16:creationId xmlns:a16="http://schemas.microsoft.com/office/drawing/2014/main" id="{B3257E37-C958-4972-A28F-1901D6E52C21}"/>
                </a:ext>
              </a:extLst>
            </p:cNvPr>
            <p:cNvSpPr/>
            <p:nvPr/>
          </p:nvSpPr>
          <p:spPr>
            <a:xfrm>
              <a:off x="902262" y="63614"/>
              <a:ext cx="10957134" cy="6980552"/>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45" name="Group 44">
              <a:extLst>
                <a:ext uri="{FF2B5EF4-FFF2-40B4-BE49-F238E27FC236}">
                  <a16:creationId xmlns:a16="http://schemas.microsoft.com/office/drawing/2014/main" id="{5A04DFA7-2668-451A-90EF-26D734F6754B}"/>
                </a:ext>
              </a:extLst>
            </p:cNvPr>
            <p:cNvGrpSpPr/>
            <p:nvPr/>
          </p:nvGrpSpPr>
          <p:grpSpPr>
            <a:xfrm rot="19376855">
              <a:off x="4193249" y="2766529"/>
              <a:ext cx="647418" cy="200830"/>
              <a:chOff x="8267983" y="3144350"/>
              <a:chExt cx="1425352" cy="389425"/>
            </a:xfrm>
          </p:grpSpPr>
          <p:grpSp>
            <p:nvGrpSpPr>
              <p:cNvPr id="84" name="Google Shape;4610;p58">
                <a:extLst>
                  <a:ext uri="{FF2B5EF4-FFF2-40B4-BE49-F238E27FC236}">
                    <a16:creationId xmlns:a16="http://schemas.microsoft.com/office/drawing/2014/main" id="{C95B505D-BD60-433B-B549-D0E94B44B0B1}"/>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89" name="Google Shape;4611;p58">
                  <a:extLst>
                    <a:ext uri="{FF2B5EF4-FFF2-40B4-BE49-F238E27FC236}">
                      <a16:creationId xmlns:a16="http://schemas.microsoft.com/office/drawing/2014/main" id="{D99C9187-8F5A-47A9-A9AA-670D51DF124A}"/>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612;p58">
                  <a:extLst>
                    <a:ext uri="{FF2B5EF4-FFF2-40B4-BE49-F238E27FC236}">
                      <a16:creationId xmlns:a16="http://schemas.microsoft.com/office/drawing/2014/main" id="{7545D6F8-918A-461F-9EA1-2E704BB0CB66}"/>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613;p58">
                  <a:extLst>
                    <a:ext uri="{FF2B5EF4-FFF2-40B4-BE49-F238E27FC236}">
                      <a16:creationId xmlns:a16="http://schemas.microsoft.com/office/drawing/2014/main" id="{7F73AB94-4631-4952-96C2-2D8E0E2F6FE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4610;p58">
                <a:extLst>
                  <a:ext uri="{FF2B5EF4-FFF2-40B4-BE49-F238E27FC236}">
                    <a16:creationId xmlns:a16="http://schemas.microsoft.com/office/drawing/2014/main" id="{D67E11F2-67A3-4563-802C-59EB9A03773B}"/>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86" name="Google Shape;4611;p58">
                  <a:extLst>
                    <a:ext uri="{FF2B5EF4-FFF2-40B4-BE49-F238E27FC236}">
                      <a16:creationId xmlns:a16="http://schemas.microsoft.com/office/drawing/2014/main" id="{179A70AD-AD88-4252-9CB1-69131F5A630B}"/>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612;p58">
                  <a:extLst>
                    <a:ext uri="{FF2B5EF4-FFF2-40B4-BE49-F238E27FC236}">
                      <a16:creationId xmlns:a16="http://schemas.microsoft.com/office/drawing/2014/main" id="{9C419480-20AA-48C1-9FE3-E03419807D08}"/>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613;p58">
                  <a:extLst>
                    <a:ext uri="{FF2B5EF4-FFF2-40B4-BE49-F238E27FC236}">
                      <a16:creationId xmlns:a16="http://schemas.microsoft.com/office/drawing/2014/main" id="{5A8ABD25-B415-48B9-AA46-D49CB10354E1}"/>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 name="Group 45">
              <a:extLst>
                <a:ext uri="{FF2B5EF4-FFF2-40B4-BE49-F238E27FC236}">
                  <a16:creationId xmlns:a16="http://schemas.microsoft.com/office/drawing/2014/main" id="{83E2E2CB-4CFA-4EA4-8CC0-BB00AB1FCC16}"/>
                </a:ext>
              </a:extLst>
            </p:cNvPr>
            <p:cNvGrpSpPr/>
            <p:nvPr/>
          </p:nvGrpSpPr>
          <p:grpSpPr>
            <a:xfrm>
              <a:off x="5125184" y="3104869"/>
              <a:ext cx="647418" cy="200830"/>
              <a:chOff x="8267983" y="3144350"/>
              <a:chExt cx="1425352" cy="389425"/>
            </a:xfrm>
          </p:grpSpPr>
          <p:grpSp>
            <p:nvGrpSpPr>
              <p:cNvPr id="76" name="Google Shape;4610;p58">
                <a:extLst>
                  <a:ext uri="{FF2B5EF4-FFF2-40B4-BE49-F238E27FC236}">
                    <a16:creationId xmlns:a16="http://schemas.microsoft.com/office/drawing/2014/main" id="{26F52BA5-65A8-4C99-9BD7-D3C7FE0D87B8}"/>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81" name="Google Shape;4611;p58">
                  <a:extLst>
                    <a:ext uri="{FF2B5EF4-FFF2-40B4-BE49-F238E27FC236}">
                      <a16:creationId xmlns:a16="http://schemas.microsoft.com/office/drawing/2014/main" id="{95C17558-3C5B-4C30-A27B-A175FACD275F}"/>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612;p58">
                  <a:extLst>
                    <a:ext uri="{FF2B5EF4-FFF2-40B4-BE49-F238E27FC236}">
                      <a16:creationId xmlns:a16="http://schemas.microsoft.com/office/drawing/2014/main" id="{702346A3-5450-47F2-8698-C0946D5A3524}"/>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613;p58">
                  <a:extLst>
                    <a:ext uri="{FF2B5EF4-FFF2-40B4-BE49-F238E27FC236}">
                      <a16:creationId xmlns:a16="http://schemas.microsoft.com/office/drawing/2014/main" id="{1322A723-1E4C-4552-8160-39D04B3037F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4610;p58">
                <a:extLst>
                  <a:ext uri="{FF2B5EF4-FFF2-40B4-BE49-F238E27FC236}">
                    <a16:creationId xmlns:a16="http://schemas.microsoft.com/office/drawing/2014/main" id="{0E27F6F1-36A5-4DA8-A164-5CF88FE0233E}"/>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78" name="Google Shape;4611;p58">
                  <a:extLst>
                    <a:ext uri="{FF2B5EF4-FFF2-40B4-BE49-F238E27FC236}">
                      <a16:creationId xmlns:a16="http://schemas.microsoft.com/office/drawing/2014/main" id="{05175C2B-8B69-4EF6-AC24-03C178F38F9C}"/>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12;p58">
                  <a:extLst>
                    <a:ext uri="{FF2B5EF4-FFF2-40B4-BE49-F238E27FC236}">
                      <a16:creationId xmlns:a16="http://schemas.microsoft.com/office/drawing/2014/main" id="{EE9DC525-4B2C-4CC1-99A9-7B7C55EE2D14}"/>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13;p58">
                  <a:extLst>
                    <a:ext uri="{FF2B5EF4-FFF2-40B4-BE49-F238E27FC236}">
                      <a16:creationId xmlns:a16="http://schemas.microsoft.com/office/drawing/2014/main" id="{9A39A4A5-1116-468F-ACB3-8FAD4C68688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 name="Group 46">
              <a:extLst>
                <a:ext uri="{FF2B5EF4-FFF2-40B4-BE49-F238E27FC236}">
                  <a16:creationId xmlns:a16="http://schemas.microsoft.com/office/drawing/2014/main" id="{13C575BC-48F6-4A64-958E-F35812276BCB}"/>
                </a:ext>
              </a:extLst>
            </p:cNvPr>
            <p:cNvGrpSpPr/>
            <p:nvPr/>
          </p:nvGrpSpPr>
          <p:grpSpPr>
            <a:xfrm rot="1717224">
              <a:off x="4439428" y="3855030"/>
              <a:ext cx="647418" cy="200830"/>
              <a:chOff x="8267983" y="3144350"/>
              <a:chExt cx="1425352" cy="389425"/>
            </a:xfrm>
          </p:grpSpPr>
          <p:grpSp>
            <p:nvGrpSpPr>
              <p:cNvPr id="68" name="Google Shape;4610;p58">
                <a:extLst>
                  <a:ext uri="{FF2B5EF4-FFF2-40B4-BE49-F238E27FC236}">
                    <a16:creationId xmlns:a16="http://schemas.microsoft.com/office/drawing/2014/main" id="{4598FFEA-E30A-4BD9-A1C0-B2563E081473}"/>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73" name="Google Shape;4611;p58">
                  <a:extLst>
                    <a:ext uri="{FF2B5EF4-FFF2-40B4-BE49-F238E27FC236}">
                      <a16:creationId xmlns:a16="http://schemas.microsoft.com/office/drawing/2014/main" id="{54E946A7-5FA3-4C4F-AD3B-CB3D8AC9106E}"/>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12;p58">
                  <a:extLst>
                    <a:ext uri="{FF2B5EF4-FFF2-40B4-BE49-F238E27FC236}">
                      <a16:creationId xmlns:a16="http://schemas.microsoft.com/office/drawing/2014/main" id="{B4AEFCD8-FDC9-40E9-BC81-B98B6991CED1}"/>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13;p58">
                  <a:extLst>
                    <a:ext uri="{FF2B5EF4-FFF2-40B4-BE49-F238E27FC236}">
                      <a16:creationId xmlns:a16="http://schemas.microsoft.com/office/drawing/2014/main" id="{9AAA30EC-E812-402A-9F97-9634F6268416}"/>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4610;p58">
                <a:extLst>
                  <a:ext uri="{FF2B5EF4-FFF2-40B4-BE49-F238E27FC236}">
                    <a16:creationId xmlns:a16="http://schemas.microsoft.com/office/drawing/2014/main" id="{520E30C0-F394-4028-BBFB-A47EDD09B9A4}"/>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70" name="Google Shape;4611;p58">
                  <a:extLst>
                    <a:ext uri="{FF2B5EF4-FFF2-40B4-BE49-F238E27FC236}">
                      <a16:creationId xmlns:a16="http://schemas.microsoft.com/office/drawing/2014/main" id="{1884992A-C5D6-4412-B41E-DA773EE46E52}"/>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12;p58">
                  <a:extLst>
                    <a:ext uri="{FF2B5EF4-FFF2-40B4-BE49-F238E27FC236}">
                      <a16:creationId xmlns:a16="http://schemas.microsoft.com/office/drawing/2014/main" id="{FC34E853-AF96-4D9F-BF15-B602CB6FAB20}"/>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3;p58">
                  <a:extLst>
                    <a:ext uri="{FF2B5EF4-FFF2-40B4-BE49-F238E27FC236}">
                      <a16:creationId xmlns:a16="http://schemas.microsoft.com/office/drawing/2014/main" id="{C5DF9008-ADFA-494E-84A3-18DEFE5B0960}"/>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 name="Group 47">
              <a:extLst>
                <a:ext uri="{FF2B5EF4-FFF2-40B4-BE49-F238E27FC236}">
                  <a16:creationId xmlns:a16="http://schemas.microsoft.com/office/drawing/2014/main" id="{208545CE-E34E-4C07-8A46-08AF69726B78}"/>
                </a:ext>
              </a:extLst>
            </p:cNvPr>
            <p:cNvGrpSpPr/>
            <p:nvPr/>
          </p:nvGrpSpPr>
          <p:grpSpPr>
            <a:xfrm>
              <a:off x="6682591" y="1627942"/>
              <a:ext cx="418669" cy="165018"/>
              <a:chOff x="8267983" y="3144350"/>
              <a:chExt cx="1425352" cy="389425"/>
            </a:xfrm>
          </p:grpSpPr>
          <p:grpSp>
            <p:nvGrpSpPr>
              <p:cNvPr id="60" name="Google Shape;4610;p58">
                <a:extLst>
                  <a:ext uri="{FF2B5EF4-FFF2-40B4-BE49-F238E27FC236}">
                    <a16:creationId xmlns:a16="http://schemas.microsoft.com/office/drawing/2014/main" id="{0067A1E6-C8C7-47D9-B3F7-71386C5B2AC8}"/>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65" name="Google Shape;4611;p58">
                  <a:extLst>
                    <a:ext uri="{FF2B5EF4-FFF2-40B4-BE49-F238E27FC236}">
                      <a16:creationId xmlns:a16="http://schemas.microsoft.com/office/drawing/2014/main" id="{2A8FEAF0-A9AE-4022-845C-AC4E9622624B}"/>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12;p58">
                  <a:extLst>
                    <a:ext uri="{FF2B5EF4-FFF2-40B4-BE49-F238E27FC236}">
                      <a16:creationId xmlns:a16="http://schemas.microsoft.com/office/drawing/2014/main" id="{4FB7E519-72C0-4A7B-843B-833FD3EFFFF7}"/>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13;p58">
                  <a:extLst>
                    <a:ext uri="{FF2B5EF4-FFF2-40B4-BE49-F238E27FC236}">
                      <a16:creationId xmlns:a16="http://schemas.microsoft.com/office/drawing/2014/main" id="{E386E0E6-9E5F-4094-AC8D-B3F80D4ED8CB}"/>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4610;p58">
                <a:extLst>
                  <a:ext uri="{FF2B5EF4-FFF2-40B4-BE49-F238E27FC236}">
                    <a16:creationId xmlns:a16="http://schemas.microsoft.com/office/drawing/2014/main" id="{C7D99F7E-F6C0-4C36-9A7C-A03FC5AB441C}"/>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62" name="Google Shape;4611;p58">
                  <a:extLst>
                    <a:ext uri="{FF2B5EF4-FFF2-40B4-BE49-F238E27FC236}">
                      <a16:creationId xmlns:a16="http://schemas.microsoft.com/office/drawing/2014/main" id="{D6A880CB-DC87-4381-AE4C-234C9195511C}"/>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12;p58">
                  <a:extLst>
                    <a:ext uri="{FF2B5EF4-FFF2-40B4-BE49-F238E27FC236}">
                      <a16:creationId xmlns:a16="http://schemas.microsoft.com/office/drawing/2014/main" id="{97C17B8F-114D-4A89-814D-A14B659CF6AF}"/>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13;p58">
                  <a:extLst>
                    <a:ext uri="{FF2B5EF4-FFF2-40B4-BE49-F238E27FC236}">
                      <a16:creationId xmlns:a16="http://schemas.microsoft.com/office/drawing/2014/main" id="{9D0EBE2F-A349-463F-8BAA-111CEBF3C635}"/>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roup 48">
              <a:extLst>
                <a:ext uri="{FF2B5EF4-FFF2-40B4-BE49-F238E27FC236}">
                  <a16:creationId xmlns:a16="http://schemas.microsoft.com/office/drawing/2014/main" id="{E7A2890E-1082-4B9F-88D4-FA7D0120BFEE}"/>
                </a:ext>
              </a:extLst>
            </p:cNvPr>
            <p:cNvGrpSpPr/>
            <p:nvPr/>
          </p:nvGrpSpPr>
          <p:grpSpPr>
            <a:xfrm>
              <a:off x="6664498" y="4819742"/>
              <a:ext cx="418669" cy="165018"/>
              <a:chOff x="8267983" y="3144350"/>
              <a:chExt cx="1425352" cy="389425"/>
            </a:xfrm>
          </p:grpSpPr>
          <p:grpSp>
            <p:nvGrpSpPr>
              <p:cNvPr id="52" name="Google Shape;4610;p58">
                <a:extLst>
                  <a:ext uri="{FF2B5EF4-FFF2-40B4-BE49-F238E27FC236}">
                    <a16:creationId xmlns:a16="http://schemas.microsoft.com/office/drawing/2014/main" id="{1F2E7A77-2916-4753-BC50-2ABD624E049C}"/>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57" name="Google Shape;4611;p58">
                  <a:extLst>
                    <a:ext uri="{FF2B5EF4-FFF2-40B4-BE49-F238E27FC236}">
                      <a16:creationId xmlns:a16="http://schemas.microsoft.com/office/drawing/2014/main" id="{C5FCC17F-9746-4F17-8658-E138FAF17DAD}"/>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12;p58">
                  <a:extLst>
                    <a:ext uri="{FF2B5EF4-FFF2-40B4-BE49-F238E27FC236}">
                      <a16:creationId xmlns:a16="http://schemas.microsoft.com/office/drawing/2014/main" id="{ECC73535-BAD5-446C-A189-3C388AD51AB7}"/>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13;p58">
                  <a:extLst>
                    <a:ext uri="{FF2B5EF4-FFF2-40B4-BE49-F238E27FC236}">
                      <a16:creationId xmlns:a16="http://schemas.microsoft.com/office/drawing/2014/main" id="{F667E720-F72C-44F1-930A-ED219346724F}"/>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4610;p58">
                <a:extLst>
                  <a:ext uri="{FF2B5EF4-FFF2-40B4-BE49-F238E27FC236}">
                    <a16:creationId xmlns:a16="http://schemas.microsoft.com/office/drawing/2014/main" id="{3B408CF7-1F9B-4F43-9526-85C335F29669}"/>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54" name="Google Shape;4611;p58">
                  <a:extLst>
                    <a:ext uri="{FF2B5EF4-FFF2-40B4-BE49-F238E27FC236}">
                      <a16:creationId xmlns:a16="http://schemas.microsoft.com/office/drawing/2014/main" id="{07E063EB-404E-4835-9235-24671D9430BB}"/>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612;p58">
                  <a:extLst>
                    <a:ext uri="{FF2B5EF4-FFF2-40B4-BE49-F238E27FC236}">
                      <a16:creationId xmlns:a16="http://schemas.microsoft.com/office/drawing/2014/main" id="{B547783D-0653-4A4F-BD06-0D1833097CF6}"/>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613;p58">
                  <a:extLst>
                    <a:ext uri="{FF2B5EF4-FFF2-40B4-BE49-F238E27FC236}">
                      <a16:creationId xmlns:a16="http://schemas.microsoft.com/office/drawing/2014/main" id="{CAD7E60E-A701-4F09-B1F1-F22BB0E60470}"/>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 name="Straight Connector 49">
              <a:extLst>
                <a:ext uri="{FF2B5EF4-FFF2-40B4-BE49-F238E27FC236}">
                  <a16:creationId xmlns:a16="http://schemas.microsoft.com/office/drawing/2014/main" id="{63AAB47E-F1B8-447B-BEB3-898918293997}"/>
                </a:ext>
              </a:extLst>
            </p:cNvPr>
            <p:cNvCxnSpPr>
              <a:cxnSpLocks/>
            </p:cNvCxnSpPr>
            <p:nvPr/>
          </p:nvCxnSpPr>
          <p:spPr>
            <a:xfrm flipH="1">
              <a:off x="8278770" y="1705083"/>
              <a:ext cx="322305" cy="19410"/>
            </a:xfrm>
            <a:prstGeom prst="line">
              <a:avLst/>
            </a:prstGeom>
            <a:ln w="19050">
              <a:solidFill>
                <a:schemeClr val="accent1">
                  <a:lumMod val="75000"/>
                </a:schemeClr>
              </a:solidFill>
            </a:ln>
            <a:effectLst>
              <a:outerShdw blurRad="50800" dist="50800" dir="5400000" algn="ctr" rotWithShape="0">
                <a:srgbClr val="000000">
                  <a:alpha val="74000"/>
                </a:srgb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6DA39C-016C-4681-89FD-0962F9F10F26}"/>
                </a:ext>
              </a:extLst>
            </p:cNvPr>
            <p:cNvCxnSpPr>
              <a:cxnSpLocks/>
            </p:cNvCxnSpPr>
            <p:nvPr/>
          </p:nvCxnSpPr>
          <p:spPr>
            <a:xfrm flipH="1">
              <a:off x="8299013" y="4871391"/>
              <a:ext cx="346281" cy="20338"/>
            </a:xfrm>
            <a:prstGeom prst="line">
              <a:avLst/>
            </a:prstGeom>
            <a:ln w="19050">
              <a:solidFill>
                <a:schemeClr val="accent1">
                  <a:lumMod val="75000"/>
                </a:schemeClr>
              </a:solidFill>
            </a:ln>
            <a:effectLst>
              <a:outerShdw blurRad="50800" dist="50800" dir="5400000" algn="ctr" rotWithShape="0">
                <a:srgbClr val="000000">
                  <a:alpha val="74000"/>
                </a:srgbClr>
              </a:outerShdw>
            </a:effectLst>
          </p:spPr>
          <p:style>
            <a:lnRef idx="1">
              <a:schemeClr val="accent1"/>
            </a:lnRef>
            <a:fillRef idx="0">
              <a:schemeClr val="accent1"/>
            </a:fillRef>
            <a:effectRef idx="0">
              <a:schemeClr val="accent1"/>
            </a:effectRef>
            <a:fontRef idx="minor">
              <a:schemeClr val="tx1"/>
            </a:fontRef>
          </p:style>
        </p:cxnSp>
      </p:grpSp>
      <p:sp>
        <p:nvSpPr>
          <p:cNvPr id="169" name="Google Shape;1416;p37">
            <a:extLst>
              <a:ext uri="{FF2B5EF4-FFF2-40B4-BE49-F238E27FC236}">
                <a16:creationId xmlns:a16="http://schemas.microsoft.com/office/drawing/2014/main" id="{AD62EC06-2D3B-4036-A1FC-C7D63698FEDC}"/>
              </a:ext>
            </a:extLst>
          </p:cNvPr>
          <p:cNvSpPr txBox="1">
            <a:spLocks/>
          </p:cNvSpPr>
          <p:nvPr/>
        </p:nvSpPr>
        <p:spPr>
          <a:xfrm>
            <a:off x="4511908" y="2795315"/>
            <a:ext cx="3429963" cy="12025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400" b="1" dirty="0"/>
              <a:t>Typical Structure of a network node: </a:t>
            </a:r>
            <a:br>
              <a:rPr lang="en-GB" b="1" dirty="0">
                <a:latin typeface="Century Gothic" panose="020B0502020202020204" pitchFamily="34" charset="0"/>
              </a:rPr>
            </a:br>
            <a:r>
              <a:rPr lang="en-GB" dirty="0">
                <a:latin typeface="Century Gothic" panose="020B0502020202020204" pitchFamily="34" charset="0"/>
              </a:rPr>
              <a:t>-   </a:t>
            </a:r>
            <a:r>
              <a:rPr lang="en-GB" sz="1050" dirty="0">
                <a:latin typeface="Century Gothic" panose="020B0502020202020204" pitchFamily="34" charset="0"/>
              </a:rPr>
              <a:t>Processing Unit </a:t>
            </a:r>
          </a:p>
          <a:p>
            <a:pPr marL="171450" indent="-171450" algn="l">
              <a:buFontTx/>
              <a:buChar char="-"/>
            </a:pPr>
            <a:r>
              <a:rPr lang="en-GB" sz="1050" dirty="0">
                <a:latin typeface="Century Gothic" panose="020B0502020202020204" pitchFamily="34" charset="0"/>
              </a:rPr>
              <a:t>Communication Unit</a:t>
            </a:r>
          </a:p>
          <a:p>
            <a:pPr marL="171450" indent="-171450" algn="l">
              <a:buFontTx/>
              <a:buChar char="-"/>
            </a:pPr>
            <a:r>
              <a:rPr lang="en-GB" sz="1050" dirty="0">
                <a:latin typeface="Century Gothic" panose="020B0502020202020204" pitchFamily="34" charset="0"/>
              </a:rPr>
              <a:t>Sensors</a:t>
            </a:r>
          </a:p>
          <a:p>
            <a:pPr marL="171450" indent="-171450" algn="l">
              <a:buFontTx/>
              <a:buChar char="-"/>
            </a:pPr>
            <a:r>
              <a:rPr lang="en-GB" sz="1050" dirty="0">
                <a:latin typeface="Century Gothic" panose="020B0502020202020204" pitchFamily="34" charset="0"/>
              </a:rPr>
              <a:t>Power Source</a:t>
            </a:r>
          </a:p>
        </p:txBody>
      </p:sp>
      <p:pic>
        <p:nvPicPr>
          <p:cNvPr id="170" name="Picture 169">
            <a:extLst>
              <a:ext uri="{FF2B5EF4-FFF2-40B4-BE49-F238E27FC236}">
                <a16:creationId xmlns:a16="http://schemas.microsoft.com/office/drawing/2014/main" id="{4ADD34DC-6216-4B19-BF27-40632A3BC57C}"/>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664490" y="2759002"/>
            <a:ext cx="3691676" cy="1921026"/>
          </a:xfrm>
          <a:prstGeom prst="rect">
            <a:avLst/>
          </a:prstGeom>
        </p:spPr>
      </p:pic>
      <p:sp>
        <p:nvSpPr>
          <p:cNvPr id="2" name="TextBox 1">
            <a:extLst>
              <a:ext uri="{FF2B5EF4-FFF2-40B4-BE49-F238E27FC236}">
                <a16:creationId xmlns:a16="http://schemas.microsoft.com/office/drawing/2014/main" id="{E1E3C525-DEC2-4D35-8B7E-9D34E488BE6A}"/>
              </a:ext>
            </a:extLst>
          </p:cNvPr>
          <p:cNvSpPr txBox="1"/>
          <p:nvPr/>
        </p:nvSpPr>
        <p:spPr>
          <a:xfrm>
            <a:off x="555004" y="1597493"/>
            <a:ext cx="5164670" cy="1277273"/>
          </a:xfrm>
          <a:prstGeom prst="rect">
            <a:avLst/>
          </a:prstGeom>
          <a:noFill/>
        </p:spPr>
        <p:txBody>
          <a:bodyPr wrap="square" rtlCol="0">
            <a:spAutoFit/>
          </a:bodyPr>
          <a:lstStyle/>
          <a:p>
            <a:r>
              <a:rPr lang="en-US" sz="1100" dirty="0">
                <a:effectLst/>
                <a:latin typeface="Century Gothic" panose="020B0502020202020204" pitchFamily="34" charset="0"/>
                <a:ea typeface="Times New Roman" panose="02020603050405020304" pitchFamily="18" charset="0"/>
              </a:rPr>
              <a:t>These sensor nodes </a:t>
            </a:r>
            <a:r>
              <a:rPr lang="en-GB" sz="1100" dirty="0">
                <a:latin typeface="Century Gothic" panose="020B0502020202020204" pitchFamily="34" charset="0"/>
              </a:rPr>
              <a:t>are grouped together in a wireless network and </a:t>
            </a:r>
            <a:r>
              <a:rPr lang="en-US" sz="1100" dirty="0">
                <a:effectLst/>
                <a:latin typeface="Century Gothic" panose="020B0502020202020204" pitchFamily="34" charset="0"/>
                <a:ea typeface="Times New Roman" panose="02020603050405020304" pitchFamily="18" charset="0"/>
              </a:rPr>
              <a:t>are used to actively monitor environmental conditions  such as temperature, humidity, CO2, etc.</a:t>
            </a:r>
            <a:r>
              <a:rPr lang="en-GB" sz="1100" dirty="0">
                <a:latin typeface="Century Gothic" panose="020B0502020202020204" pitchFamily="34" charset="0"/>
              </a:rPr>
              <a:t> </a:t>
            </a:r>
          </a:p>
          <a:p>
            <a:br>
              <a:rPr lang="en-GB" sz="1100" dirty="0">
                <a:latin typeface="Century Gothic" panose="020B0502020202020204" pitchFamily="34" charset="0"/>
              </a:rPr>
            </a:br>
            <a:r>
              <a:rPr lang="en-GB" sz="1100" dirty="0">
                <a:latin typeface="Century Gothic" panose="020B0502020202020204" pitchFamily="34" charset="0"/>
              </a:rPr>
              <a:t>Typical communication structure of the nodes involve forwarding of data through other nodes to a gateway or a base station, which forwards data to a computer device on the network.</a:t>
            </a:r>
            <a:endParaRPr lang="en-IE" sz="1100" dirty="0">
              <a:latin typeface="Century Gothic" panose="020B0502020202020204" pitchFamily="34" charset="0"/>
            </a:endParaRPr>
          </a:p>
        </p:txBody>
      </p:sp>
      <p:sp>
        <p:nvSpPr>
          <p:cNvPr id="171" name="Google Shape;1416;p37">
            <a:extLst>
              <a:ext uri="{FF2B5EF4-FFF2-40B4-BE49-F238E27FC236}">
                <a16:creationId xmlns:a16="http://schemas.microsoft.com/office/drawing/2014/main" id="{E9B748C5-7F2E-47D2-B3C1-A765A1288549}"/>
              </a:ext>
            </a:extLst>
          </p:cNvPr>
          <p:cNvSpPr txBox="1">
            <a:spLocks/>
          </p:cNvSpPr>
          <p:nvPr/>
        </p:nvSpPr>
        <p:spPr>
          <a:xfrm>
            <a:off x="4571999" y="3204434"/>
            <a:ext cx="3429963" cy="12025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200" i="1" dirty="0"/>
              <a:t>Different nodes </a:t>
            </a:r>
          </a:p>
          <a:p>
            <a:pPr marL="0" indent="0" algn="l"/>
            <a:r>
              <a:rPr lang="en-GB" i="1" dirty="0">
                <a:latin typeface="Century Gothic" panose="020B0502020202020204" pitchFamily="34" charset="0"/>
              </a:rPr>
              <a:t>Base Station, Sensor Node, Remote Node</a:t>
            </a:r>
            <a:endParaRPr lang="en-GB" sz="1000" i="1" dirty="0">
              <a:latin typeface="Century Gothic" panose="020B0502020202020204" pitchFamily="34" charset="0"/>
            </a:endParaRPr>
          </a:p>
        </p:txBody>
      </p:sp>
      <p:sp>
        <p:nvSpPr>
          <p:cNvPr id="172" name="TextBox 171">
            <a:extLst>
              <a:ext uri="{FF2B5EF4-FFF2-40B4-BE49-F238E27FC236}">
                <a16:creationId xmlns:a16="http://schemas.microsoft.com/office/drawing/2014/main" id="{40A0820F-E2D4-49F9-BB19-4BFF2AFD94EB}"/>
              </a:ext>
            </a:extLst>
          </p:cNvPr>
          <p:cNvSpPr txBox="1"/>
          <p:nvPr/>
        </p:nvSpPr>
        <p:spPr>
          <a:xfrm>
            <a:off x="6127640" y="2154566"/>
            <a:ext cx="3421928" cy="215444"/>
          </a:xfrm>
          <a:prstGeom prst="rect">
            <a:avLst/>
          </a:prstGeom>
          <a:noFill/>
        </p:spPr>
        <p:txBody>
          <a:bodyPr wrap="square" rtlCol="0">
            <a:spAutoFit/>
          </a:bodyPr>
          <a:lstStyle/>
          <a:p>
            <a:r>
              <a:rPr lang="en-GB" sz="800" dirty="0">
                <a:latin typeface="Times New Roman" panose="02020603050405020304" pitchFamily="18" charset="0"/>
                <a:cs typeface="Times New Roman" panose="02020603050405020304" pitchFamily="18" charset="0"/>
              </a:rPr>
              <a:t>Base Station</a:t>
            </a:r>
            <a:endParaRPr lang="en-IE" sz="800" dirty="0">
              <a:latin typeface="Times New Roman" panose="02020603050405020304" pitchFamily="18" charset="0"/>
              <a:cs typeface="Times New Roman" panose="02020603050405020304" pitchFamily="18" charset="0"/>
            </a:endParaRPr>
          </a:p>
        </p:txBody>
      </p:sp>
      <p:sp>
        <p:nvSpPr>
          <p:cNvPr id="173" name="TextBox 172">
            <a:extLst>
              <a:ext uri="{FF2B5EF4-FFF2-40B4-BE49-F238E27FC236}">
                <a16:creationId xmlns:a16="http://schemas.microsoft.com/office/drawing/2014/main" id="{E3B1ED09-2739-4CC3-94E9-5A966FA70F1E}"/>
              </a:ext>
            </a:extLst>
          </p:cNvPr>
          <p:cNvSpPr txBox="1"/>
          <p:nvPr/>
        </p:nvSpPr>
        <p:spPr>
          <a:xfrm>
            <a:off x="7006948" y="2501117"/>
            <a:ext cx="3421928" cy="215444"/>
          </a:xfrm>
          <a:prstGeom prst="rect">
            <a:avLst/>
          </a:prstGeom>
          <a:noFill/>
        </p:spPr>
        <p:txBody>
          <a:bodyPr wrap="square" rtlCol="0">
            <a:spAutoFit/>
          </a:bodyPr>
          <a:lstStyle/>
          <a:p>
            <a:r>
              <a:rPr lang="en-GB" sz="800" dirty="0">
                <a:latin typeface="Times New Roman" panose="02020603050405020304" pitchFamily="18" charset="0"/>
                <a:cs typeface="Times New Roman" panose="02020603050405020304" pitchFamily="18" charset="0"/>
              </a:rPr>
              <a:t>Sensor Node</a:t>
            </a:r>
            <a:endParaRPr lang="en-IE" sz="800" dirty="0">
              <a:latin typeface="Times New Roman" panose="02020603050405020304" pitchFamily="18" charset="0"/>
              <a:cs typeface="Times New Roman" panose="02020603050405020304" pitchFamily="18" charset="0"/>
            </a:endParaRPr>
          </a:p>
        </p:txBody>
      </p:sp>
      <p:sp>
        <p:nvSpPr>
          <p:cNvPr id="174" name="TextBox 173">
            <a:extLst>
              <a:ext uri="{FF2B5EF4-FFF2-40B4-BE49-F238E27FC236}">
                <a16:creationId xmlns:a16="http://schemas.microsoft.com/office/drawing/2014/main" id="{B22B7EF1-26A6-4A16-A057-F36A26A1D3A6}"/>
              </a:ext>
            </a:extLst>
          </p:cNvPr>
          <p:cNvSpPr txBox="1"/>
          <p:nvPr/>
        </p:nvSpPr>
        <p:spPr>
          <a:xfrm>
            <a:off x="7838604" y="1509417"/>
            <a:ext cx="3421928" cy="215444"/>
          </a:xfrm>
          <a:prstGeom prst="rect">
            <a:avLst/>
          </a:prstGeom>
          <a:noFill/>
        </p:spPr>
        <p:txBody>
          <a:bodyPr wrap="square" rtlCol="0">
            <a:spAutoFit/>
          </a:bodyPr>
          <a:lstStyle/>
          <a:p>
            <a:r>
              <a:rPr lang="en-GB" sz="800" dirty="0">
                <a:latin typeface="Times New Roman" panose="02020603050405020304" pitchFamily="18" charset="0"/>
                <a:cs typeface="Times New Roman" panose="02020603050405020304" pitchFamily="18" charset="0"/>
              </a:rPr>
              <a:t>Remote Device</a:t>
            </a:r>
            <a:endParaRPr lang="en-IE" sz="800" dirty="0">
              <a:latin typeface="Times New Roman" panose="02020603050405020304" pitchFamily="18" charset="0"/>
              <a:cs typeface="Times New Roman" panose="02020603050405020304" pitchFamily="18" charset="0"/>
            </a:endParaRPr>
          </a:p>
        </p:txBody>
      </p:sp>
      <p:sp>
        <p:nvSpPr>
          <p:cNvPr id="175" name="TextBox 174">
            <a:extLst>
              <a:ext uri="{FF2B5EF4-FFF2-40B4-BE49-F238E27FC236}">
                <a16:creationId xmlns:a16="http://schemas.microsoft.com/office/drawing/2014/main" id="{1763A12E-B793-4DA5-8E08-CE553E258AE4}"/>
              </a:ext>
            </a:extLst>
          </p:cNvPr>
          <p:cNvSpPr txBox="1"/>
          <p:nvPr/>
        </p:nvSpPr>
        <p:spPr>
          <a:xfrm>
            <a:off x="7586625" y="1945145"/>
            <a:ext cx="3421928" cy="215444"/>
          </a:xfrm>
          <a:prstGeom prst="rect">
            <a:avLst/>
          </a:prstGeom>
          <a:noFill/>
        </p:spPr>
        <p:txBody>
          <a:bodyPr wrap="square" rtlCol="0">
            <a:spAutoFit/>
          </a:bodyPr>
          <a:lstStyle/>
          <a:p>
            <a:r>
              <a:rPr lang="en-GB" sz="800" dirty="0">
                <a:latin typeface="Times New Roman" panose="02020603050405020304" pitchFamily="18" charset="0"/>
                <a:cs typeface="Times New Roman" panose="02020603050405020304" pitchFamily="18" charset="0"/>
              </a:rPr>
              <a:t>Remote Device</a:t>
            </a:r>
            <a:endParaRPr lang="en-IE" sz="800" dirty="0">
              <a:latin typeface="Times New Roman" panose="02020603050405020304" pitchFamily="18" charset="0"/>
              <a:cs typeface="Times New Roman" panose="02020603050405020304" pitchFamily="18" charset="0"/>
            </a:endParaRPr>
          </a:p>
        </p:txBody>
      </p:sp>
      <p:sp>
        <p:nvSpPr>
          <p:cNvPr id="176" name="TextBox 175">
            <a:extLst>
              <a:ext uri="{FF2B5EF4-FFF2-40B4-BE49-F238E27FC236}">
                <a16:creationId xmlns:a16="http://schemas.microsoft.com/office/drawing/2014/main" id="{A2AAA91E-CC2F-4A97-A98A-2A1513A90A0B}"/>
              </a:ext>
            </a:extLst>
          </p:cNvPr>
          <p:cNvSpPr txBox="1"/>
          <p:nvPr/>
        </p:nvSpPr>
        <p:spPr>
          <a:xfrm>
            <a:off x="6928628" y="1116595"/>
            <a:ext cx="3421928" cy="215444"/>
          </a:xfrm>
          <a:prstGeom prst="rect">
            <a:avLst/>
          </a:prstGeom>
          <a:noFill/>
        </p:spPr>
        <p:txBody>
          <a:bodyPr wrap="square" rtlCol="0">
            <a:spAutoFit/>
          </a:bodyPr>
          <a:lstStyle/>
          <a:p>
            <a:r>
              <a:rPr lang="en-GB" sz="800" dirty="0">
                <a:latin typeface="Times New Roman" panose="02020603050405020304" pitchFamily="18" charset="0"/>
                <a:cs typeface="Times New Roman" panose="02020603050405020304" pitchFamily="18" charset="0"/>
              </a:rPr>
              <a:t>Sensor Node</a:t>
            </a:r>
            <a:endParaRPr lang="en-IE"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447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 name="Rectangle 2">
            <a:extLst>
              <a:ext uri="{FF2B5EF4-FFF2-40B4-BE49-F238E27FC236}">
                <a16:creationId xmlns:a16="http://schemas.microsoft.com/office/drawing/2014/main" id="{713A269E-C65A-4A51-87AF-3C460C41B8D3}"/>
              </a:ext>
            </a:extLst>
          </p:cNvPr>
          <p:cNvSpPr/>
          <p:nvPr/>
        </p:nvSpPr>
        <p:spPr>
          <a:xfrm>
            <a:off x="563880" y="219799"/>
            <a:ext cx="2895600" cy="2965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extLst>
              <a:ext uri="{FF2B5EF4-FFF2-40B4-BE49-F238E27FC236}">
                <a16:creationId xmlns:a16="http://schemas.microsoft.com/office/drawing/2014/main" id="{083918D2-4B7B-4733-9F68-6835DA7E1A90}"/>
              </a:ext>
            </a:extLst>
          </p:cNvPr>
          <p:cNvSpPr/>
          <p:nvPr/>
        </p:nvSpPr>
        <p:spPr>
          <a:xfrm>
            <a:off x="18148" y="4683898"/>
            <a:ext cx="9107703" cy="430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00" name="Google Shape;1262;p36">
            <a:extLst>
              <a:ext uri="{FF2B5EF4-FFF2-40B4-BE49-F238E27FC236}">
                <a16:creationId xmlns:a16="http://schemas.microsoft.com/office/drawing/2014/main" id="{2E04EF6C-301F-4199-B6BC-05BC61F7720A}"/>
              </a:ext>
            </a:extLst>
          </p:cNvPr>
          <p:cNvSpPr txBox="1">
            <a:spLocks/>
          </p:cNvSpPr>
          <p:nvPr/>
        </p:nvSpPr>
        <p:spPr>
          <a:xfrm>
            <a:off x="4951494" y="296196"/>
            <a:ext cx="4069506"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Wireless Sensor Network (WSN)</a:t>
            </a:r>
          </a:p>
        </p:txBody>
      </p:sp>
      <p:sp>
        <p:nvSpPr>
          <p:cNvPr id="126" name="Google Shape;1274;p36">
            <a:extLst>
              <a:ext uri="{FF2B5EF4-FFF2-40B4-BE49-F238E27FC236}">
                <a16:creationId xmlns:a16="http://schemas.microsoft.com/office/drawing/2014/main" id="{6B54397B-D99E-45FC-9473-E060030E4EE2}"/>
              </a:ext>
            </a:extLst>
          </p:cNvPr>
          <p:cNvSpPr txBox="1">
            <a:spLocks/>
          </p:cNvSpPr>
          <p:nvPr/>
        </p:nvSpPr>
        <p:spPr>
          <a:xfrm>
            <a:off x="8144359" y="91266"/>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02</a:t>
            </a:r>
            <a:endParaRPr lang="en" dirty="0">
              <a:solidFill>
                <a:schemeClr val="accent1"/>
              </a:solidFill>
              <a:latin typeface="Lilita One" panose="020B0604020202020204" charset="0"/>
            </a:endParaRPr>
          </a:p>
        </p:txBody>
      </p:sp>
      <p:sp>
        <p:nvSpPr>
          <p:cNvPr id="172" name="Google Shape;3167;p57">
            <a:extLst>
              <a:ext uri="{FF2B5EF4-FFF2-40B4-BE49-F238E27FC236}">
                <a16:creationId xmlns:a16="http://schemas.microsoft.com/office/drawing/2014/main" id="{9E414F14-10DC-416D-B67A-C0FDC8C3968E}"/>
              </a:ext>
            </a:extLst>
          </p:cNvPr>
          <p:cNvSpPr txBox="1">
            <a:spLocks/>
          </p:cNvSpPr>
          <p:nvPr/>
        </p:nvSpPr>
        <p:spPr>
          <a:xfrm>
            <a:off x="5923589" y="695346"/>
            <a:ext cx="2334177" cy="2986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r"/>
            <a:r>
              <a:rPr lang="en-GB" sz="1100" dirty="0">
                <a:latin typeface="Century Gothic" panose="020B0502020202020204" pitchFamily="34" charset="0"/>
              </a:rPr>
              <a:t>E</a:t>
            </a:r>
            <a:r>
              <a:rPr lang="en-IE" sz="1100" dirty="0">
                <a:latin typeface="Century Gothic" panose="020B0502020202020204" pitchFamily="34" charset="0"/>
              </a:rPr>
              <a:t>SP32, Sensor Modules and Relay Module</a:t>
            </a:r>
          </a:p>
        </p:txBody>
      </p:sp>
      <p:pic>
        <p:nvPicPr>
          <p:cNvPr id="173" name="Picture 172">
            <a:extLst>
              <a:ext uri="{FF2B5EF4-FFF2-40B4-BE49-F238E27FC236}">
                <a16:creationId xmlns:a16="http://schemas.microsoft.com/office/drawing/2014/main" id="{B1CA5D98-62CA-44DA-A1A6-715AFA4226DD}"/>
              </a:ext>
            </a:extLst>
          </p:cNvPr>
          <p:cNvPicPr/>
          <p:nvPr/>
        </p:nvPicPr>
        <p:blipFill rotWithShape="1">
          <a:blip r:embed="rId3">
            <a:extLst>
              <a:ext uri="{28A0092B-C50C-407E-A947-70E740481C1C}">
                <a14:useLocalDpi xmlns:a14="http://schemas.microsoft.com/office/drawing/2010/main" val="0"/>
              </a:ext>
            </a:extLst>
          </a:blip>
          <a:srcRect l="1706" t="3771" r="2962" b="15221"/>
          <a:stretch/>
        </p:blipFill>
        <p:spPr bwMode="auto">
          <a:xfrm>
            <a:off x="781050" y="1744529"/>
            <a:ext cx="3371850" cy="1570990"/>
          </a:xfrm>
          <a:prstGeom prst="rect">
            <a:avLst/>
          </a:prstGeom>
          <a:ln>
            <a:noFill/>
          </a:ln>
          <a:extLst>
            <a:ext uri="{53640926-AAD7-44D8-BBD7-CCE9431645EC}">
              <a14:shadowObscured xmlns:a14="http://schemas.microsoft.com/office/drawing/2010/main"/>
            </a:ext>
          </a:extLst>
        </p:spPr>
      </p:pic>
      <p:sp>
        <p:nvSpPr>
          <p:cNvPr id="174" name="Google Shape;1416;p37">
            <a:extLst>
              <a:ext uri="{FF2B5EF4-FFF2-40B4-BE49-F238E27FC236}">
                <a16:creationId xmlns:a16="http://schemas.microsoft.com/office/drawing/2014/main" id="{9A5A30D5-B18E-474B-9367-3D0E5B005A6C}"/>
              </a:ext>
            </a:extLst>
          </p:cNvPr>
          <p:cNvSpPr txBox="1">
            <a:spLocks/>
          </p:cNvSpPr>
          <p:nvPr/>
        </p:nvSpPr>
        <p:spPr>
          <a:xfrm>
            <a:off x="4241457" y="1362110"/>
            <a:ext cx="4779543" cy="29536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pPr>
            <a:r>
              <a:rPr lang="en-GB" sz="1050" b="1" dirty="0">
                <a:effectLst/>
                <a:latin typeface="Century Gothic" panose="020B0502020202020204" pitchFamily="34" charset="0"/>
                <a:ea typeface="Times New Roman" panose="02020603050405020304" pitchFamily="18" charset="0"/>
              </a:rPr>
              <a:t>  </a:t>
            </a:r>
            <a:r>
              <a:rPr lang="en-GB" sz="1050" dirty="0">
                <a:effectLst/>
                <a:latin typeface="Century Gothic" panose="020B0502020202020204" pitchFamily="34" charset="0"/>
                <a:ea typeface="Times New Roman" panose="02020603050405020304" pitchFamily="18" charset="0"/>
              </a:rPr>
              <a:t>For prototyping this project, we used </a:t>
            </a:r>
            <a:r>
              <a:rPr lang="en-GB" sz="1050" dirty="0">
                <a:latin typeface="Century Gothic" panose="020B0502020202020204" pitchFamily="34" charset="0"/>
                <a:ea typeface="Times New Roman" panose="02020603050405020304" pitchFamily="18" charset="0"/>
              </a:rPr>
              <a:t>a d</a:t>
            </a:r>
            <a:r>
              <a:rPr lang="en-GB" sz="1050" dirty="0">
                <a:effectLst/>
                <a:latin typeface="Century Gothic" panose="020B0502020202020204" pitchFamily="34" charset="0"/>
                <a:ea typeface="Times New Roman" panose="02020603050405020304" pitchFamily="18" charset="0"/>
              </a:rPr>
              <a:t>evelopment board  called ‘ESP-32’. This </a:t>
            </a:r>
            <a:r>
              <a:rPr lang="en-GB" sz="1050" dirty="0">
                <a:latin typeface="Century Gothic" panose="020B0502020202020204" pitchFamily="34" charset="0"/>
                <a:ea typeface="Times New Roman" panose="02020603050405020304" pitchFamily="18" charset="0"/>
              </a:rPr>
              <a:t>board comes in  packed </a:t>
            </a:r>
            <a:r>
              <a:rPr lang="en-GB" sz="1050" dirty="0">
                <a:effectLst/>
                <a:latin typeface="Century Gothic" panose="020B0502020202020204" pitchFamily="34" charset="0"/>
                <a:ea typeface="Times New Roman" panose="02020603050405020304" pitchFamily="18" charset="0"/>
              </a:rPr>
              <a:t>with all the necessary features and capabilities required for our sensor nodes and other nodes in the network.</a:t>
            </a:r>
            <a:br>
              <a:rPr lang="en-GB" sz="1050" dirty="0">
                <a:effectLst/>
                <a:latin typeface="Century Gothic" panose="020B0502020202020204" pitchFamily="34" charset="0"/>
                <a:ea typeface="Times New Roman" panose="02020603050405020304" pitchFamily="18" charset="0"/>
              </a:rPr>
            </a:br>
            <a:br>
              <a:rPr lang="en-GB" dirty="0">
                <a:effectLst/>
                <a:latin typeface="Century Gothic" panose="020B0502020202020204" pitchFamily="34" charset="0"/>
                <a:ea typeface="Times New Roman" panose="02020603050405020304" pitchFamily="18" charset="0"/>
              </a:rPr>
            </a:br>
            <a:r>
              <a:rPr lang="en-GB" sz="1600" b="1" dirty="0">
                <a:effectLst/>
                <a:latin typeface="Century Gothic" panose="020B0502020202020204" pitchFamily="34" charset="0"/>
                <a:ea typeface="Times New Roman" panose="02020603050405020304" pitchFamily="18" charset="0"/>
              </a:rPr>
              <a:t>ESP-32 - </a:t>
            </a:r>
            <a:r>
              <a:rPr lang="en-GB" sz="1200" i="1" dirty="0">
                <a:effectLst/>
                <a:latin typeface="Century Gothic" panose="020B0502020202020204" pitchFamily="34" charset="0"/>
                <a:ea typeface="Times New Roman" panose="02020603050405020304" pitchFamily="18" charset="0"/>
              </a:rPr>
              <a:t>features </a:t>
            </a:r>
            <a:br>
              <a:rPr lang="en-GB" dirty="0">
                <a:effectLst/>
                <a:latin typeface="Century Gothic" panose="020B0502020202020204" pitchFamily="34" charset="0"/>
                <a:ea typeface="Times New Roman" panose="02020603050405020304" pitchFamily="18" charset="0"/>
              </a:rPr>
            </a:br>
            <a:r>
              <a:rPr lang="en-GB" sz="1050" dirty="0">
                <a:effectLst/>
                <a:latin typeface="Century Gothic" panose="020B0502020202020204" pitchFamily="34" charset="0"/>
                <a:ea typeface="Times New Roman" panose="02020603050405020304" pitchFamily="18" charset="0"/>
              </a:rPr>
              <a:t>- Low powered system on a chip microcontroller (3.3V)</a:t>
            </a:r>
            <a:br>
              <a:rPr lang="en-GB" sz="1050" dirty="0">
                <a:effectLst/>
                <a:latin typeface="Century Gothic" panose="020B0502020202020204" pitchFamily="34" charset="0"/>
                <a:ea typeface="Times New Roman" panose="02020603050405020304" pitchFamily="18" charset="0"/>
              </a:rPr>
            </a:br>
            <a:r>
              <a:rPr lang="en-GB" sz="1050" dirty="0">
                <a:effectLst/>
                <a:latin typeface="Century Gothic" panose="020B0502020202020204" pitchFamily="34" charset="0"/>
                <a:ea typeface="Times New Roman" panose="02020603050405020304" pitchFamily="18" charset="0"/>
              </a:rPr>
              <a:t>- Single 2.4GHz Wi-Fi and Bluetooth combo</a:t>
            </a:r>
            <a:br>
              <a:rPr lang="en-GB" sz="1050" dirty="0">
                <a:effectLst/>
                <a:latin typeface="Century Gothic" panose="020B0502020202020204" pitchFamily="34" charset="0"/>
                <a:ea typeface="Times New Roman" panose="02020603050405020304" pitchFamily="18" charset="0"/>
              </a:rPr>
            </a:br>
            <a:r>
              <a:rPr lang="en-GB" sz="1050" dirty="0">
                <a:effectLst/>
                <a:latin typeface="Century Gothic" panose="020B0502020202020204" pitchFamily="34" charset="0"/>
                <a:ea typeface="Times New Roman" panose="02020603050405020304" pitchFamily="18" charset="0"/>
              </a:rPr>
              <a:t>-  Open source  ESP-Now Library </a:t>
            </a:r>
            <a:br>
              <a:rPr lang="en-GB" sz="1050" dirty="0">
                <a:effectLst/>
                <a:latin typeface="Century Gothic" panose="020B0502020202020204" pitchFamily="34" charset="0"/>
                <a:ea typeface="Times New Roman" panose="02020603050405020304" pitchFamily="18" charset="0"/>
              </a:rPr>
            </a:br>
            <a:r>
              <a:rPr lang="en-GB" sz="1050" dirty="0">
                <a:effectLst/>
                <a:latin typeface="Century Gothic" panose="020B0502020202020204" pitchFamily="34" charset="0"/>
                <a:ea typeface="Times New Roman" panose="02020603050405020304" pitchFamily="18" charset="0"/>
              </a:rPr>
              <a:t>-  Wi-Fi  modes (Station mode, Access point mode, Access point and  station  mode) </a:t>
            </a:r>
            <a:br>
              <a:rPr lang="en-GB" sz="1050" dirty="0">
                <a:effectLst/>
                <a:latin typeface="Century Gothic" panose="020B0502020202020204" pitchFamily="34" charset="0"/>
                <a:ea typeface="Times New Roman" panose="02020603050405020304" pitchFamily="18" charset="0"/>
              </a:rPr>
            </a:br>
            <a:r>
              <a:rPr lang="en-GB" sz="1050" dirty="0">
                <a:effectLst/>
                <a:latin typeface="Century Gothic" panose="020B0502020202020204" pitchFamily="34" charset="0"/>
                <a:ea typeface="Times New Roman" panose="02020603050405020304" pitchFamily="18" charset="0"/>
              </a:rPr>
              <a:t>- 36  GPIO pins</a:t>
            </a:r>
            <a:endParaRPr lang="en-GB" dirty="0">
              <a:latin typeface="Century Gothic" panose="020B0502020202020204" pitchFamily="34" charset="0"/>
              <a:ea typeface="Times New Roman" panose="02020603050405020304" pitchFamily="18" charset="0"/>
            </a:endParaRPr>
          </a:p>
        </p:txBody>
      </p:sp>
      <p:sp>
        <p:nvSpPr>
          <p:cNvPr id="176" name="Google Shape;1416;p37">
            <a:extLst>
              <a:ext uri="{FF2B5EF4-FFF2-40B4-BE49-F238E27FC236}">
                <a16:creationId xmlns:a16="http://schemas.microsoft.com/office/drawing/2014/main" id="{E48DDB7D-6B9D-4279-A9EC-C7342429D001}"/>
              </a:ext>
            </a:extLst>
          </p:cNvPr>
          <p:cNvSpPr txBox="1">
            <a:spLocks/>
          </p:cNvSpPr>
          <p:nvPr/>
        </p:nvSpPr>
        <p:spPr>
          <a:xfrm>
            <a:off x="1075808" y="1242838"/>
            <a:ext cx="3691676" cy="430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400" b="1" dirty="0">
                <a:latin typeface="Century Gothic" panose="020B0502020202020204" pitchFamily="34" charset="0"/>
              </a:rPr>
              <a:t>ESP32 Development Board</a:t>
            </a:r>
          </a:p>
        </p:txBody>
      </p:sp>
      <p:sp>
        <p:nvSpPr>
          <p:cNvPr id="177" name="Google Shape;1416;p37">
            <a:extLst>
              <a:ext uri="{FF2B5EF4-FFF2-40B4-BE49-F238E27FC236}">
                <a16:creationId xmlns:a16="http://schemas.microsoft.com/office/drawing/2014/main" id="{346616F2-0EA7-4400-807A-AB2F6DDA8531}"/>
              </a:ext>
            </a:extLst>
          </p:cNvPr>
          <p:cNvSpPr txBox="1">
            <a:spLocks/>
          </p:cNvSpPr>
          <p:nvPr/>
        </p:nvSpPr>
        <p:spPr>
          <a:xfrm>
            <a:off x="886977" y="3335510"/>
            <a:ext cx="4779543" cy="3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900" dirty="0">
                <a:effectLst/>
                <a:latin typeface="Century Gothic" panose="020B0502020202020204" pitchFamily="34" charset="0"/>
                <a:ea typeface="Times New Roman" panose="02020603050405020304" pitchFamily="18" charset="0"/>
              </a:rPr>
              <a:t>Processing Unit &amp; Communication Module in </a:t>
            </a:r>
            <a:r>
              <a:rPr lang="en-GB" sz="900" dirty="0">
                <a:latin typeface="Century Gothic" panose="020B0502020202020204" pitchFamily="34" charset="0"/>
                <a:ea typeface="Times New Roman" panose="02020603050405020304" pitchFamily="18" charset="0"/>
              </a:rPr>
              <a:t>one</a:t>
            </a:r>
            <a:endParaRPr lang="en-IE" sz="700" dirty="0">
              <a:latin typeface="Century Gothic" panose="020B0502020202020204" pitchFamily="34" charset="0"/>
            </a:endParaRPr>
          </a:p>
        </p:txBody>
      </p:sp>
      <p:sp>
        <p:nvSpPr>
          <p:cNvPr id="178" name="Google Shape;1416;p37">
            <a:extLst>
              <a:ext uri="{FF2B5EF4-FFF2-40B4-BE49-F238E27FC236}">
                <a16:creationId xmlns:a16="http://schemas.microsoft.com/office/drawing/2014/main" id="{6ED89604-FD8D-4BAF-A5AB-2F6746049AB8}"/>
              </a:ext>
            </a:extLst>
          </p:cNvPr>
          <p:cNvSpPr txBox="1">
            <a:spLocks/>
          </p:cNvSpPr>
          <p:nvPr/>
        </p:nvSpPr>
        <p:spPr>
          <a:xfrm>
            <a:off x="947549" y="3678102"/>
            <a:ext cx="3249630" cy="3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900" dirty="0">
                <a:effectLst/>
                <a:latin typeface="Century Gothic" panose="020B0502020202020204" pitchFamily="34" charset="0"/>
                <a:ea typeface="Times New Roman" panose="02020603050405020304" pitchFamily="18" charset="0"/>
              </a:rPr>
              <a:t>ESP-Now library, Wi-Fi mode access point, </a:t>
            </a:r>
            <a:r>
              <a:rPr lang="en-GB" sz="900" dirty="0">
                <a:latin typeface="Century Gothic" panose="020B0502020202020204" pitchFamily="34" charset="0"/>
                <a:ea typeface="Times New Roman" panose="02020603050405020304" pitchFamily="18" charset="0"/>
              </a:rPr>
              <a:t>Wi-Fi</a:t>
            </a:r>
            <a:r>
              <a:rPr lang="en-GB" sz="900" dirty="0">
                <a:effectLst/>
                <a:latin typeface="Century Gothic" panose="020B0502020202020204" pitchFamily="34" charset="0"/>
                <a:ea typeface="Times New Roman" panose="02020603050405020304" pitchFamily="18" charset="0"/>
              </a:rPr>
              <a:t> </a:t>
            </a:r>
            <a:endParaRPr lang="en-IE" sz="700" dirty="0">
              <a:latin typeface="Century Gothic" panose="020B0502020202020204" pitchFamily="34" charset="0"/>
            </a:endParaRPr>
          </a:p>
        </p:txBody>
      </p:sp>
    </p:spTree>
    <p:extLst>
      <p:ext uri="{BB962C8B-B14F-4D97-AF65-F5344CB8AC3E}">
        <p14:creationId xmlns:p14="http://schemas.microsoft.com/office/powerpoint/2010/main" val="2114209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3" name="Rectangle 12">
            <a:extLst>
              <a:ext uri="{FF2B5EF4-FFF2-40B4-BE49-F238E27FC236}">
                <a16:creationId xmlns:a16="http://schemas.microsoft.com/office/drawing/2014/main" id="{47259A5A-FCC1-4DCB-85D3-4E9EF1CB430F}"/>
              </a:ext>
            </a:extLst>
          </p:cNvPr>
          <p:cNvSpPr/>
          <p:nvPr/>
        </p:nvSpPr>
        <p:spPr>
          <a:xfrm>
            <a:off x="5665935" y="208152"/>
            <a:ext cx="2895600" cy="2965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Rectangle 2">
            <a:extLst>
              <a:ext uri="{FF2B5EF4-FFF2-40B4-BE49-F238E27FC236}">
                <a16:creationId xmlns:a16="http://schemas.microsoft.com/office/drawing/2014/main" id="{713A269E-C65A-4A51-87AF-3C460C41B8D3}"/>
              </a:ext>
            </a:extLst>
          </p:cNvPr>
          <p:cNvSpPr/>
          <p:nvPr/>
        </p:nvSpPr>
        <p:spPr>
          <a:xfrm>
            <a:off x="586542" y="212424"/>
            <a:ext cx="2895600" cy="2965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extLst>
              <a:ext uri="{FF2B5EF4-FFF2-40B4-BE49-F238E27FC236}">
                <a16:creationId xmlns:a16="http://schemas.microsoft.com/office/drawing/2014/main" id="{083918D2-4B7B-4733-9F68-6835DA7E1A90}"/>
              </a:ext>
            </a:extLst>
          </p:cNvPr>
          <p:cNvSpPr/>
          <p:nvPr/>
        </p:nvSpPr>
        <p:spPr>
          <a:xfrm>
            <a:off x="18148" y="4683898"/>
            <a:ext cx="9107703" cy="430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00" name="Google Shape;1262;p36">
            <a:extLst>
              <a:ext uri="{FF2B5EF4-FFF2-40B4-BE49-F238E27FC236}">
                <a16:creationId xmlns:a16="http://schemas.microsoft.com/office/drawing/2014/main" id="{2E04EF6C-301F-4199-B6BC-05BC61F7720A}"/>
              </a:ext>
            </a:extLst>
          </p:cNvPr>
          <p:cNvSpPr txBox="1">
            <a:spLocks/>
          </p:cNvSpPr>
          <p:nvPr/>
        </p:nvSpPr>
        <p:spPr>
          <a:xfrm>
            <a:off x="4951494" y="296196"/>
            <a:ext cx="4069506"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Wireless Sensor Network (WSN)</a:t>
            </a:r>
          </a:p>
        </p:txBody>
      </p:sp>
      <p:sp>
        <p:nvSpPr>
          <p:cNvPr id="126" name="Google Shape;1274;p36">
            <a:extLst>
              <a:ext uri="{FF2B5EF4-FFF2-40B4-BE49-F238E27FC236}">
                <a16:creationId xmlns:a16="http://schemas.microsoft.com/office/drawing/2014/main" id="{6B54397B-D99E-45FC-9473-E060030E4EE2}"/>
              </a:ext>
            </a:extLst>
          </p:cNvPr>
          <p:cNvSpPr txBox="1">
            <a:spLocks/>
          </p:cNvSpPr>
          <p:nvPr/>
        </p:nvSpPr>
        <p:spPr>
          <a:xfrm>
            <a:off x="8144359" y="91266"/>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02</a:t>
            </a:r>
            <a:endParaRPr lang="en" dirty="0">
              <a:solidFill>
                <a:schemeClr val="accent1"/>
              </a:solidFill>
              <a:latin typeface="Lilita One" panose="020B0604020202020204" charset="0"/>
            </a:endParaRPr>
          </a:p>
        </p:txBody>
      </p:sp>
      <p:sp>
        <p:nvSpPr>
          <p:cNvPr id="172" name="Google Shape;3167;p57">
            <a:extLst>
              <a:ext uri="{FF2B5EF4-FFF2-40B4-BE49-F238E27FC236}">
                <a16:creationId xmlns:a16="http://schemas.microsoft.com/office/drawing/2014/main" id="{9E414F14-10DC-416D-B67A-C0FDC8C3968E}"/>
              </a:ext>
            </a:extLst>
          </p:cNvPr>
          <p:cNvSpPr txBox="1">
            <a:spLocks/>
          </p:cNvSpPr>
          <p:nvPr/>
        </p:nvSpPr>
        <p:spPr>
          <a:xfrm>
            <a:off x="5923589" y="695346"/>
            <a:ext cx="2334177" cy="2986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r"/>
            <a:r>
              <a:rPr lang="en-GB" sz="1100" dirty="0">
                <a:latin typeface="Century Gothic" panose="020B0502020202020204" pitchFamily="34" charset="0"/>
              </a:rPr>
              <a:t>E</a:t>
            </a:r>
            <a:r>
              <a:rPr lang="en-IE" sz="1100" dirty="0">
                <a:latin typeface="Century Gothic" panose="020B0502020202020204" pitchFamily="34" charset="0"/>
              </a:rPr>
              <a:t>SP32, Sensor Modules and Relay Module</a:t>
            </a:r>
          </a:p>
        </p:txBody>
      </p:sp>
      <p:sp>
        <p:nvSpPr>
          <p:cNvPr id="175" name="Google Shape;1416;p37">
            <a:extLst>
              <a:ext uri="{FF2B5EF4-FFF2-40B4-BE49-F238E27FC236}">
                <a16:creationId xmlns:a16="http://schemas.microsoft.com/office/drawing/2014/main" id="{3C2E95A8-F26C-4813-B389-512F88A612E6}"/>
              </a:ext>
            </a:extLst>
          </p:cNvPr>
          <p:cNvSpPr txBox="1">
            <a:spLocks/>
          </p:cNvSpPr>
          <p:nvPr/>
        </p:nvSpPr>
        <p:spPr>
          <a:xfrm>
            <a:off x="4152900" y="962185"/>
            <a:ext cx="3691676" cy="430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endParaRPr lang="en-GB" sz="1800" b="1" dirty="0">
              <a:latin typeface="Century Gothic" panose="020B0502020202020204" pitchFamily="34" charset="0"/>
            </a:endParaRPr>
          </a:p>
        </p:txBody>
      </p:sp>
      <p:grpSp>
        <p:nvGrpSpPr>
          <p:cNvPr id="4" name="Group 3">
            <a:extLst>
              <a:ext uri="{FF2B5EF4-FFF2-40B4-BE49-F238E27FC236}">
                <a16:creationId xmlns:a16="http://schemas.microsoft.com/office/drawing/2014/main" id="{CB333A58-38AE-4E22-A01E-905BC2C52E54}"/>
              </a:ext>
            </a:extLst>
          </p:cNvPr>
          <p:cNvGrpSpPr/>
          <p:nvPr/>
        </p:nvGrpSpPr>
        <p:grpSpPr>
          <a:xfrm>
            <a:off x="1332073" y="1239219"/>
            <a:ext cx="6285252" cy="1365571"/>
            <a:chOff x="867253" y="1221461"/>
            <a:chExt cx="6285252" cy="1365571"/>
          </a:xfrm>
        </p:grpSpPr>
        <p:pic>
          <p:nvPicPr>
            <p:cNvPr id="12" name="Picture 11">
              <a:extLst>
                <a:ext uri="{FF2B5EF4-FFF2-40B4-BE49-F238E27FC236}">
                  <a16:creationId xmlns:a16="http://schemas.microsoft.com/office/drawing/2014/main" id="{3B04D492-4323-4649-8F18-CA4C8C332C2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014" y="1221461"/>
              <a:ext cx="968425" cy="947289"/>
            </a:xfrm>
            <a:prstGeom prst="rect">
              <a:avLst/>
            </a:prstGeom>
            <a:noFill/>
            <a:ln>
              <a:noFill/>
            </a:ln>
          </p:spPr>
        </p:pic>
        <p:sp>
          <p:nvSpPr>
            <p:cNvPr id="14" name="Google Shape;1416;p37">
              <a:extLst>
                <a:ext uri="{FF2B5EF4-FFF2-40B4-BE49-F238E27FC236}">
                  <a16:creationId xmlns:a16="http://schemas.microsoft.com/office/drawing/2014/main" id="{D406ABC3-ACAE-4874-83D9-76DDACC3A27D}"/>
                </a:ext>
              </a:extLst>
            </p:cNvPr>
            <p:cNvSpPr txBox="1">
              <a:spLocks/>
            </p:cNvSpPr>
            <p:nvPr/>
          </p:nvSpPr>
          <p:spPr>
            <a:xfrm>
              <a:off x="867253" y="2264431"/>
              <a:ext cx="4779543" cy="3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b="1" dirty="0">
                  <a:effectLst/>
                  <a:latin typeface="Century Gothic" panose="020B0502020202020204" pitchFamily="34" charset="0"/>
                  <a:ea typeface="Times New Roman" panose="02020603050405020304" pitchFamily="18" charset="0"/>
                </a:rPr>
                <a:t>DHT11 Module</a:t>
              </a:r>
              <a:endParaRPr lang="en-IE" sz="900" b="1" dirty="0">
                <a:latin typeface="Century Gothic" panose="020B0502020202020204" pitchFamily="34" charset="0"/>
              </a:endParaRPr>
            </a:p>
          </p:txBody>
        </p:sp>
        <p:sp>
          <p:nvSpPr>
            <p:cNvPr id="16" name="Google Shape;1416;p37">
              <a:extLst>
                <a:ext uri="{FF2B5EF4-FFF2-40B4-BE49-F238E27FC236}">
                  <a16:creationId xmlns:a16="http://schemas.microsoft.com/office/drawing/2014/main" id="{716F91E5-9BC8-4739-B9B3-CFA0067C502F}"/>
                </a:ext>
              </a:extLst>
            </p:cNvPr>
            <p:cNvSpPr txBox="1">
              <a:spLocks/>
            </p:cNvSpPr>
            <p:nvPr/>
          </p:nvSpPr>
          <p:spPr>
            <a:xfrm>
              <a:off x="2372962" y="1396379"/>
              <a:ext cx="4779543"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dirty="0">
                  <a:latin typeface="Century Gothic" panose="020B0502020202020204" pitchFamily="34" charset="0"/>
                </a:rPr>
                <a:t>- Temperature and Humidity Sensor Module</a:t>
              </a:r>
              <a:endParaRPr lang="en-IE" sz="900" dirty="0">
                <a:latin typeface="Century Gothic" panose="020B0502020202020204" pitchFamily="34" charset="0"/>
              </a:endParaRPr>
            </a:p>
          </p:txBody>
        </p:sp>
        <p:sp>
          <p:nvSpPr>
            <p:cNvPr id="17" name="Google Shape;1416;p37">
              <a:extLst>
                <a:ext uri="{FF2B5EF4-FFF2-40B4-BE49-F238E27FC236}">
                  <a16:creationId xmlns:a16="http://schemas.microsoft.com/office/drawing/2014/main" id="{D520BDE8-E1E4-4FAF-9233-EBF198BE5292}"/>
                </a:ext>
              </a:extLst>
            </p:cNvPr>
            <p:cNvSpPr txBox="1">
              <a:spLocks/>
            </p:cNvSpPr>
            <p:nvPr/>
          </p:nvSpPr>
          <p:spPr>
            <a:xfrm>
              <a:off x="2357991" y="1974753"/>
              <a:ext cx="4779543"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00" dirty="0">
                  <a:latin typeface="Century Gothic" panose="020B0502020202020204" pitchFamily="34" charset="0"/>
                </a:rPr>
                <a:t>- Low powered (3.3V) </a:t>
              </a:r>
              <a:endParaRPr lang="en-IE" sz="1000" dirty="0">
                <a:latin typeface="Century Gothic" panose="020B0502020202020204" pitchFamily="34" charset="0"/>
              </a:endParaRPr>
            </a:p>
          </p:txBody>
        </p:sp>
        <p:sp>
          <p:nvSpPr>
            <p:cNvPr id="18" name="Google Shape;1416;p37">
              <a:extLst>
                <a:ext uri="{FF2B5EF4-FFF2-40B4-BE49-F238E27FC236}">
                  <a16:creationId xmlns:a16="http://schemas.microsoft.com/office/drawing/2014/main" id="{0ED359C0-569B-4914-81F9-3EE583345750}"/>
                </a:ext>
              </a:extLst>
            </p:cNvPr>
            <p:cNvSpPr txBox="1">
              <a:spLocks/>
            </p:cNvSpPr>
            <p:nvPr/>
          </p:nvSpPr>
          <p:spPr>
            <a:xfrm>
              <a:off x="2357991" y="1676448"/>
              <a:ext cx="4779543"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00" dirty="0">
                  <a:latin typeface="Century Gothic" panose="020B0502020202020204" pitchFamily="34" charset="0"/>
                </a:rPr>
                <a:t>-  Consistent, reliable and stable</a:t>
              </a:r>
              <a:endParaRPr lang="en-IE" sz="1000" dirty="0">
                <a:latin typeface="Century Gothic" panose="020B0502020202020204" pitchFamily="34" charset="0"/>
              </a:endParaRPr>
            </a:p>
          </p:txBody>
        </p:sp>
      </p:grpSp>
      <p:pic>
        <p:nvPicPr>
          <p:cNvPr id="19" name="Picture 18">
            <a:extLst>
              <a:ext uri="{FF2B5EF4-FFF2-40B4-BE49-F238E27FC236}">
                <a16:creationId xmlns:a16="http://schemas.microsoft.com/office/drawing/2014/main" id="{FACC9661-FC5D-42E3-930C-4114297726BB}"/>
              </a:ext>
            </a:extLst>
          </p:cNvPr>
          <p:cNvPicPr/>
          <p:nvPr/>
        </p:nvPicPr>
        <p:blipFill rotWithShape="1">
          <a:blip r:embed="rId4" cstate="print">
            <a:extLst>
              <a:ext uri="{28A0092B-C50C-407E-A947-70E740481C1C}">
                <a14:useLocalDpi xmlns:a14="http://schemas.microsoft.com/office/drawing/2010/main" val="0"/>
              </a:ext>
            </a:extLst>
          </a:blip>
          <a:srcRect l="5223" r="5530"/>
          <a:stretch/>
        </p:blipFill>
        <p:spPr bwMode="auto">
          <a:xfrm>
            <a:off x="1220907" y="2902793"/>
            <a:ext cx="1461333" cy="1151047"/>
          </a:xfrm>
          <a:prstGeom prst="rect">
            <a:avLst/>
          </a:prstGeom>
          <a:ln>
            <a:noFill/>
          </a:ln>
          <a:extLst>
            <a:ext uri="{53640926-AAD7-44D8-BBD7-CCE9431645EC}">
              <a14:shadowObscured xmlns:a14="http://schemas.microsoft.com/office/drawing/2010/main"/>
            </a:ext>
          </a:extLst>
        </p:spPr>
      </p:pic>
      <p:sp>
        <p:nvSpPr>
          <p:cNvPr id="23" name="Google Shape;1416;p37">
            <a:extLst>
              <a:ext uri="{FF2B5EF4-FFF2-40B4-BE49-F238E27FC236}">
                <a16:creationId xmlns:a16="http://schemas.microsoft.com/office/drawing/2014/main" id="{8B7B3EBE-537D-40BA-8F78-B7E9AA214593}"/>
              </a:ext>
            </a:extLst>
          </p:cNvPr>
          <p:cNvSpPr txBox="1">
            <a:spLocks/>
          </p:cNvSpPr>
          <p:nvPr/>
        </p:nvSpPr>
        <p:spPr>
          <a:xfrm>
            <a:off x="1389943" y="4127022"/>
            <a:ext cx="4779543" cy="3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b="1" dirty="0">
                <a:effectLst/>
                <a:latin typeface="Century Gothic" panose="020B0502020202020204" pitchFamily="34" charset="0"/>
                <a:ea typeface="Times New Roman" panose="02020603050405020304" pitchFamily="18" charset="0"/>
              </a:rPr>
              <a:t>Relay Module</a:t>
            </a:r>
            <a:endParaRPr lang="en-IE" sz="900" b="1" dirty="0">
              <a:latin typeface="Century Gothic" panose="020B0502020202020204" pitchFamily="34" charset="0"/>
            </a:endParaRPr>
          </a:p>
        </p:txBody>
      </p:sp>
      <p:sp>
        <p:nvSpPr>
          <p:cNvPr id="24" name="Google Shape;1416;p37">
            <a:extLst>
              <a:ext uri="{FF2B5EF4-FFF2-40B4-BE49-F238E27FC236}">
                <a16:creationId xmlns:a16="http://schemas.microsoft.com/office/drawing/2014/main" id="{9D3A6908-0B67-482C-96E3-5BCAEE291213}"/>
              </a:ext>
            </a:extLst>
          </p:cNvPr>
          <p:cNvSpPr txBox="1">
            <a:spLocks/>
          </p:cNvSpPr>
          <p:nvPr/>
        </p:nvSpPr>
        <p:spPr>
          <a:xfrm>
            <a:off x="2935548" y="2677428"/>
            <a:ext cx="4779543" cy="1646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marR="401955" indent="0" algn="l">
              <a:lnSpc>
                <a:spcPct val="150000"/>
              </a:lnSpc>
              <a:spcBef>
                <a:spcPts val="135"/>
              </a:spcBef>
              <a:spcAft>
                <a:spcPts val="0"/>
              </a:spcAft>
            </a:pPr>
            <a:r>
              <a:rPr lang="en-GB" dirty="0">
                <a:effectLst/>
                <a:latin typeface="Century Gothic" panose="020B0502020202020204" pitchFamily="34" charset="0"/>
                <a:ea typeface="Times New Roman" panose="02020603050405020304" pitchFamily="18" charset="0"/>
              </a:rPr>
              <a:t>- Relay switch is an electrically operated switch controlled by low-power signal.  The small  signal turns the  switch on  or off and are commonly used for controlling high powered applications.  </a:t>
            </a:r>
            <a:br>
              <a:rPr lang="en-GB" dirty="0">
                <a:effectLst/>
                <a:latin typeface="Century Gothic" panose="020B0502020202020204" pitchFamily="34" charset="0"/>
                <a:ea typeface="Times New Roman" panose="02020603050405020304" pitchFamily="18" charset="0"/>
              </a:rPr>
            </a:br>
            <a:r>
              <a:rPr lang="en-GB" dirty="0">
                <a:effectLst/>
                <a:latin typeface="Century Gothic" panose="020B0502020202020204" pitchFamily="34" charset="0"/>
                <a:ea typeface="Times New Roman" panose="02020603050405020304" pitchFamily="18" charset="0"/>
              </a:rPr>
              <a:t>-  The incorporation of relay modules to the project enables the control of the end device, remotely.  </a:t>
            </a:r>
            <a:endParaRPr lang="en-IE" dirty="0">
              <a:effectLst/>
              <a:latin typeface="Century Gothic" panose="020B0502020202020204" pitchFamily="34" charset="0"/>
              <a:ea typeface="Times New Roman" panose="02020603050405020304" pitchFamily="18" charset="0"/>
            </a:endParaRPr>
          </a:p>
        </p:txBody>
      </p:sp>
      <p:grpSp>
        <p:nvGrpSpPr>
          <p:cNvPr id="26" name="Google Shape;2036;p43">
            <a:extLst>
              <a:ext uri="{FF2B5EF4-FFF2-40B4-BE49-F238E27FC236}">
                <a16:creationId xmlns:a16="http://schemas.microsoft.com/office/drawing/2014/main" id="{8BAB1D53-1D16-4474-B9B4-DABA8E9F0408}"/>
              </a:ext>
            </a:extLst>
          </p:cNvPr>
          <p:cNvGrpSpPr/>
          <p:nvPr/>
        </p:nvGrpSpPr>
        <p:grpSpPr>
          <a:xfrm>
            <a:off x="7380579" y="1503347"/>
            <a:ext cx="1272922" cy="1758210"/>
            <a:chOff x="387615" y="1194445"/>
            <a:chExt cx="2247250" cy="3504956"/>
          </a:xfrm>
        </p:grpSpPr>
        <p:sp>
          <p:nvSpPr>
            <p:cNvPr id="27" name="Google Shape;2037;p43">
              <a:extLst>
                <a:ext uri="{FF2B5EF4-FFF2-40B4-BE49-F238E27FC236}">
                  <a16:creationId xmlns:a16="http://schemas.microsoft.com/office/drawing/2014/main" id="{E8A056F0-C069-439E-84EE-AC623325AFC5}"/>
                </a:ext>
              </a:extLst>
            </p:cNvPr>
            <p:cNvSpPr/>
            <p:nvPr/>
          </p:nvSpPr>
          <p:spPr>
            <a:xfrm>
              <a:off x="1243574" y="4625814"/>
              <a:ext cx="76055" cy="49806"/>
            </a:xfrm>
            <a:custGeom>
              <a:avLst/>
              <a:gdLst/>
              <a:ahLst/>
              <a:cxnLst/>
              <a:rect l="l" t="t" r="r" b="b"/>
              <a:pathLst>
                <a:path w="2373" h="1554" extrusionOk="0">
                  <a:moveTo>
                    <a:pt x="1516" y="1"/>
                  </a:moveTo>
                  <a:cubicBezTo>
                    <a:pt x="1373" y="1"/>
                    <a:pt x="1229" y="17"/>
                    <a:pt x="1086" y="50"/>
                  </a:cubicBezTo>
                  <a:cubicBezTo>
                    <a:pt x="652" y="150"/>
                    <a:pt x="268" y="418"/>
                    <a:pt x="0" y="785"/>
                  </a:cubicBezTo>
                  <a:lnTo>
                    <a:pt x="1755" y="1554"/>
                  </a:lnTo>
                  <a:lnTo>
                    <a:pt x="2373" y="217"/>
                  </a:lnTo>
                  <a:cubicBezTo>
                    <a:pt x="2103" y="71"/>
                    <a:pt x="1811" y="1"/>
                    <a:pt x="1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8;p43">
              <a:extLst>
                <a:ext uri="{FF2B5EF4-FFF2-40B4-BE49-F238E27FC236}">
                  <a16:creationId xmlns:a16="http://schemas.microsoft.com/office/drawing/2014/main" id="{014B3E78-287C-4127-8621-571645F006E8}"/>
                </a:ext>
              </a:extLst>
            </p:cNvPr>
            <p:cNvSpPr/>
            <p:nvPr/>
          </p:nvSpPr>
          <p:spPr>
            <a:xfrm>
              <a:off x="1252677" y="4640589"/>
              <a:ext cx="9134" cy="7275"/>
            </a:xfrm>
            <a:custGeom>
              <a:avLst/>
              <a:gdLst/>
              <a:ahLst/>
              <a:cxnLst/>
              <a:rect l="l" t="t" r="r" b="b"/>
              <a:pathLst>
                <a:path w="285" h="227" extrusionOk="0">
                  <a:moveTo>
                    <a:pt x="255" y="1"/>
                  </a:moveTo>
                  <a:cubicBezTo>
                    <a:pt x="228" y="1"/>
                    <a:pt x="164" y="23"/>
                    <a:pt x="101" y="74"/>
                  </a:cubicBezTo>
                  <a:cubicBezTo>
                    <a:pt x="34" y="141"/>
                    <a:pt x="0" y="224"/>
                    <a:pt x="17" y="224"/>
                  </a:cubicBezTo>
                  <a:cubicBezTo>
                    <a:pt x="19" y="226"/>
                    <a:pt x="21" y="227"/>
                    <a:pt x="24" y="227"/>
                  </a:cubicBezTo>
                  <a:cubicBezTo>
                    <a:pt x="45" y="227"/>
                    <a:pt x="91" y="169"/>
                    <a:pt x="151" y="124"/>
                  </a:cubicBezTo>
                  <a:cubicBezTo>
                    <a:pt x="218" y="74"/>
                    <a:pt x="284" y="24"/>
                    <a:pt x="268" y="7"/>
                  </a:cubicBezTo>
                  <a:cubicBezTo>
                    <a:pt x="268" y="3"/>
                    <a:pt x="263" y="1"/>
                    <a:pt x="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9;p43">
              <a:extLst>
                <a:ext uri="{FF2B5EF4-FFF2-40B4-BE49-F238E27FC236}">
                  <a16:creationId xmlns:a16="http://schemas.microsoft.com/office/drawing/2014/main" id="{594DB033-5DF0-4A04-8144-F47AA639BF2B}"/>
                </a:ext>
              </a:extLst>
            </p:cNvPr>
            <p:cNvSpPr/>
            <p:nvPr/>
          </p:nvSpPr>
          <p:spPr>
            <a:xfrm>
              <a:off x="1270336" y="4631871"/>
              <a:ext cx="9134" cy="3814"/>
            </a:xfrm>
            <a:custGeom>
              <a:avLst/>
              <a:gdLst/>
              <a:ahLst/>
              <a:cxnLst/>
              <a:rect l="l" t="t" r="r" b="b"/>
              <a:pathLst>
                <a:path w="285" h="119" extrusionOk="0">
                  <a:moveTo>
                    <a:pt x="242" y="1"/>
                  </a:moveTo>
                  <a:cubicBezTo>
                    <a:pt x="213" y="1"/>
                    <a:pt x="174" y="9"/>
                    <a:pt x="134" y="28"/>
                  </a:cubicBezTo>
                  <a:cubicBezTo>
                    <a:pt x="68" y="62"/>
                    <a:pt x="1" y="95"/>
                    <a:pt x="17" y="112"/>
                  </a:cubicBezTo>
                  <a:cubicBezTo>
                    <a:pt x="17" y="117"/>
                    <a:pt x="23" y="119"/>
                    <a:pt x="33" y="119"/>
                  </a:cubicBezTo>
                  <a:cubicBezTo>
                    <a:pt x="57" y="119"/>
                    <a:pt x="104" y="107"/>
                    <a:pt x="151" y="95"/>
                  </a:cubicBezTo>
                  <a:cubicBezTo>
                    <a:pt x="235" y="62"/>
                    <a:pt x="285" y="28"/>
                    <a:pt x="285" y="11"/>
                  </a:cubicBezTo>
                  <a:cubicBezTo>
                    <a:pt x="278" y="5"/>
                    <a:pt x="262" y="1"/>
                    <a:pt x="2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40;p43">
              <a:extLst>
                <a:ext uri="{FF2B5EF4-FFF2-40B4-BE49-F238E27FC236}">
                  <a16:creationId xmlns:a16="http://schemas.microsoft.com/office/drawing/2014/main" id="{23186AB1-81EC-4B11-A642-F14F43919720}"/>
                </a:ext>
              </a:extLst>
            </p:cNvPr>
            <p:cNvSpPr/>
            <p:nvPr/>
          </p:nvSpPr>
          <p:spPr>
            <a:xfrm>
              <a:off x="1288092" y="4630525"/>
              <a:ext cx="10673" cy="2949"/>
            </a:xfrm>
            <a:custGeom>
              <a:avLst/>
              <a:gdLst/>
              <a:ahLst/>
              <a:cxnLst/>
              <a:rect l="l" t="t" r="r" b="b"/>
              <a:pathLst>
                <a:path w="333" h="92" extrusionOk="0">
                  <a:moveTo>
                    <a:pt x="141" y="0"/>
                  </a:moveTo>
                  <a:cubicBezTo>
                    <a:pt x="60" y="0"/>
                    <a:pt x="0" y="39"/>
                    <a:pt x="15" y="53"/>
                  </a:cubicBezTo>
                  <a:cubicBezTo>
                    <a:pt x="15" y="62"/>
                    <a:pt x="32" y="62"/>
                    <a:pt x="59" y="62"/>
                  </a:cubicBezTo>
                  <a:cubicBezTo>
                    <a:pt x="86" y="62"/>
                    <a:pt x="123" y="62"/>
                    <a:pt x="165" y="70"/>
                  </a:cubicBezTo>
                  <a:cubicBezTo>
                    <a:pt x="232" y="70"/>
                    <a:pt x="288" y="92"/>
                    <a:pt x="317" y="92"/>
                  </a:cubicBezTo>
                  <a:cubicBezTo>
                    <a:pt x="324" y="92"/>
                    <a:pt x="329" y="90"/>
                    <a:pt x="332" y="87"/>
                  </a:cubicBezTo>
                  <a:cubicBezTo>
                    <a:pt x="332" y="70"/>
                    <a:pt x="282" y="3"/>
                    <a:pt x="182" y="3"/>
                  </a:cubicBezTo>
                  <a:cubicBezTo>
                    <a:pt x="168" y="1"/>
                    <a:pt x="154" y="0"/>
                    <a:pt x="1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1;p43">
              <a:extLst>
                <a:ext uri="{FF2B5EF4-FFF2-40B4-BE49-F238E27FC236}">
                  <a16:creationId xmlns:a16="http://schemas.microsoft.com/office/drawing/2014/main" id="{147EEBCB-3D41-4F82-8ABA-5B596A4B1D71}"/>
                </a:ext>
              </a:extLst>
            </p:cNvPr>
            <p:cNvSpPr/>
            <p:nvPr/>
          </p:nvSpPr>
          <p:spPr>
            <a:xfrm>
              <a:off x="1306232" y="4634371"/>
              <a:ext cx="5384" cy="2179"/>
            </a:xfrm>
            <a:custGeom>
              <a:avLst/>
              <a:gdLst/>
              <a:ahLst/>
              <a:cxnLst/>
              <a:rect l="l" t="t" r="r" b="b"/>
              <a:pathLst>
                <a:path w="168" h="68" extrusionOk="0">
                  <a:moveTo>
                    <a:pt x="84" y="0"/>
                  </a:moveTo>
                  <a:cubicBezTo>
                    <a:pt x="34" y="0"/>
                    <a:pt x="0" y="17"/>
                    <a:pt x="0" y="34"/>
                  </a:cubicBezTo>
                  <a:cubicBezTo>
                    <a:pt x="0" y="50"/>
                    <a:pt x="34" y="67"/>
                    <a:pt x="84" y="67"/>
                  </a:cubicBezTo>
                  <a:cubicBezTo>
                    <a:pt x="117" y="67"/>
                    <a:pt x="167" y="50"/>
                    <a:pt x="167" y="34"/>
                  </a:cubicBezTo>
                  <a:cubicBezTo>
                    <a:pt x="167" y="17"/>
                    <a:pt x="134"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42;p43">
              <a:extLst>
                <a:ext uri="{FF2B5EF4-FFF2-40B4-BE49-F238E27FC236}">
                  <a16:creationId xmlns:a16="http://schemas.microsoft.com/office/drawing/2014/main" id="{0C7DC65F-093A-4EAB-86CD-ED2899FDA8F2}"/>
                </a:ext>
              </a:extLst>
            </p:cNvPr>
            <p:cNvSpPr/>
            <p:nvPr/>
          </p:nvSpPr>
          <p:spPr>
            <a:xfrm>
              <a:off x="2398656" y="4658441"/>
              <a:ext cx="25736" cy="16666"/>
            </a:xfrm>
            <a:custGeom>
              <a:avLst/>
              <a:gdLst/>
              <a:ahLst/>
              <a:cxnLst/>
              <a:rect l="l" t="t" r="r" b="b"/>
              <a:pathLst>
                <a:path w="803" h="520" extrusionOk="0">
                  <a:moveTo>
                    <a:pt x="39" y="0"/>
                  </a:moveTo>
                  <a:cubicBezTo>
                    <a:pt x="26" y="0"/>
                    <a:pt x="13" y="1"/>
                    <a:pt x="1" y="1"/>
                  </a:cubicBezTo>
                  <a:cubicBezTo>
                    <a:pt x="318" y="68"/>
                    <a:pt x="602" y="252"/>
                    <a:pt x="803" y="519"/>
                  </a:cubicBezTo>
                  <a:cubicBezTo>
                    <a:pt x="674" y="213"/>
                    <a:pt x="374"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43;p43">
              <a:extLst>
                <a:ext uri="{FF2B5EF4-FFF2-40B4-BE49-F238E27FC236}">
                  <a16:creationId xmlns:a16="http://schemas.microsoft.com/office/drawing/2014/main" id="{7CE0C8BC-6CF1-4D3D-A114-62FC0B80F406}"/>
                </a:ext>
              </a:extLst>
            </p:cNvPr>
            <p:cNvSpPr/>
            <p:nvPr/>
          </p:nvSpPr>
          <p:spPr>
            <a:xfrm>
              <a:off x="1184122" y="1956626"/>
              <a:ext cx="211562" cy="279764"/>
            </a:xfrm>
            <a:custGeom>
              <a:avLst/>
              <a:gdLst/>
              <a:ahLst/>
              <a:cxnLst/>
              <a:rect l="l" t="t" r="r" b="b"/>
              <a:pathLst>
                <a:path w="6601" h="8729" extrusionOk="0">
                  <a:moveTo>
                    <a:pt x="3676" y="0"/>
                  </a:moveTo>
                  <a:cubicBezTo>
                    <a:pt x="3571" y="0"/>
                    <a:pt x="3468" y="44"/>
                    <a:pt x="3392" y="140"/>
                  </a:cubicBezTo>
                  <a:cubicBezTo>
                    <a:pt x="3159" y="441"/>
                    <a:pt x="3092" y="1594"/>
                    <a:pt x="3610" y="2847"/>
                  </a:cubicBezTo>
                  <a:cubicBezTo>
                    <a:pt x="3802" y="3292"/>
                    <a:pt x="3681" y="3447"/>
                    <a:pt x="3415" y="3447"/>
                  </a:cubicBezTo>
                  <a:cubicBezTo>
                    <a:pt x="2942" y="3447"/>
                    <a:pt x="2010" y="2955"/>
                    <a:pt x="1571" y="2730"/>
                  </a:cubicBezTo>
                  <a:cubicBezTo>
                    <a:pt x="1571" y="2730"/>
                    <a:pt x="809" y="2179"/>
                    <a:pt x="515" y="2179"/>
                  </a:cubicBezTo>
                  <a:cubicBezTo>
                    <a:pt x="510" y="2179"/>
                    <a:pt x="506" y="2179"/>
                    <a:pt x="502" y="2179"/>
                  </a:cubicBezTo>
                  <a:cubicBezTo>
                    <a:pt x="235" y="2196"/>
                    <a:pt x="1" y="2847"/>
                    <a:pt x="986" y="3766"/>
                  </a:cubicBezTo>
                  <a:cubicBezTo>
                    <a:pt x="986" y="3766"/>
                    <a:pt x="352" y="3883"/>
                    <a:pt x="485" y="4401"/>
                  </a:cubicBezTo>
                  <a:cubicBezTo>
                    <a:pt x="585" y="4769"/>
                    <a:pt x="1337" y="5253"/>
                    <a:pt x="1337" y="5253"/>
                  </a:cubicBezTo>
                  <a:cubicBezTo>
                    <a:pt x="1312" y="5250"/>
                    <a:pt x="1286" y="5248"/>
                    <a:pt x="1261" y="5248"/>
                  </a:cubicBezTo>
                  <a:cubicBezTo>
                    <a:pt x="1040" y="5248"/>
                    <a:pt x="843" y="5376"/>
                    <a:pt x="753" y="5571"/>
                  </a:cubicBezTo>
                  <a:cubicBezTo>
                    <a:pt x="552" y="6122"/>
                    <a:pt x="1421" y="6623"/>
                    <a:pt x="1421" y="6623"/>
                  </a:cubicBezTo>
                  <a:cubicBezTo>
                    <a:pt x="1421" y="6623"/>
                    <a:pt x="669" y="6941"/>
                    <a:pt x="1053" y="7492"/>
                  </a:cubicBezTo>
                  <a:cubicBezTo>
                    <a:pt x="1354" y="7910"/>
                    <a:pt x="2056" y="8060"/>
                    <a:pt x="3309" y="8445"/>
                  </a:cubicBezTo>
                  <a:lnTo>
                    <a:pt x="4712" y="8729"/>
                  </a:lnTo>
                  <a:lnTo>
                    <a:pt x="6601" y="5086"/>
                  </a:lnTo>
                  <a:lnTo>
                    <a:pt x="5598" y="3633"/>
                  </a:lnTo>
                  <a:cubicBezTo>
                    <a:pt x="5398" y="3399"/>
                    <a:pt x="5164" y="3131"/>
                    <a:pt x="4896" y="2780"/>
                  </a:cubicBezTo>
                  <a:cubicBezTo>
                    <a:pt x="4679" y="2496"/>
                    <a:pt x="4512" y="2162"/>
                    <a:pt x="4395" y="1811"/>
                  </a:cubicBezTo>
                  <a:cubicBezTo>
                    <a:pt x="4245" y="1377"/>
                    <a:pt x="4144" y="926"/>
                    <a:pt x="4128" y="475"/>
                  </a:cubicBezTo>
                  <a:cubicBezTo>
                    <a:pt x="4128" y="191"/>
                    <a:pt x="3897" y="0"/>
                    <a:pt x="367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44;p43">
              <a:extLst>
                <a:ext uri="{FF2B5EF4-FFF2-40B4-BE49-F238E27FC236}">
                  <a16:creationId xmlns:a16="http://schemas.microsoft.com/office/drawing/2014/main" id="{FB1182B5-12C7-4538-9B61-CB96C70F31EF}"/>
                </a:ext>
              </a:extLst>
            </p:cNvPr>
            <p:cNvSpPr/>
            <p:nvPr/>
          </p:nvSpPr>
          <p:spPr>
            <a:xfrm>
              <a:off x="1037493" y="4486557"/>
              <a:ext cx="316430" cy="191755"/>
            </a:xfrm>
            <a:custGeom>
              <a:avLst/>
              <a:gdLst/>
              <a:ahLst/>
              <a:cxnLst/>
              <a:rect l="l" t="t" r="r" b="b"/>
              <a:pathLst>
                <a:path w="9873" h="5983" extrusionOk="0">
                  <a:moveTo>
                    <a:pt x="5094" y="1"/>
                  </a:moveTo>
                  <a:lnTo>
                    <a:pt x="3891" y="2540"/>
                  </a:lnTo>
                  <a:lnTo>
                    <a:pt x="3891" y="2557"/>
                  </a:lnTo>
                  <a:cubicBezTo>
                    <a:pt x="3891" y="2557"/>
                    <a:pt x="1535" y="2041"/>
                    <a:pt x="551" y="2041"/>
                  </a:cubicBezTo>
                  <a:cubicBezTo>
                    <a:pt x="176" y="2041"/>
                    <a:pt x="1" y="2116"/>
                    <a:pt x="231" y="2323"/>
                  </a:cubicBezTo>
                  <a:cubicBezTo>
                    <a:pt x="1000" y="3008"/>
                    <a:pt x="6497" y="5314"/>
                    <a:pt x="7851" y="5865"/>
                  </a:cubicBezTo>
                  <a:lnTo>
                    <a:pt x="8151" y="5982"/>
                  </a:lnTo>
                  <a:lnTo>
                    <a:pt x="9872" y="2240"/>
                  </a:lnTo>
                  <a:lnTo>
                    <a:pt x="5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45;p43">
              <a:extLst>
                <a:ext uri="{FF2B5EF4-FFF2-40B4-BE49-F238E27FC236}">
                  <a16:creationId xmlns:a16="http://schemas.microsoft.com/office/drawing/2014/main" id="{4F8C7D81-6A6F-422D-A973-C860C752EA28}"/>
                </a:ext>
              </a:extLst>
            </p:cNvPr>
            <p:cNvSpPr/>
            <p:nvPr/>
          </p:nvSpPr>
          <p:spPr>
            <a:xfrm>
              <a:off x="1040313" y="4552099"/>
              <a:ext cx="259509" cy="126213"/>
            </a:xfrm>
            <a:custGeom>
              <a:avLst/>
              <a:gdLst/>
              <a:ahLst/>
              <a:cxnLst/>
              <a:rect l="l" t="t" r="r" b="b"/>
              <a:pathLst>
                <a:path w="8097" h="3938" extrusionOk="0">
                  <a:moveTo>
                    <a:pt x="511" y="1"/>
                  </a:moveTo>
                  <a:cubicBezTo>
                    <a:pt x="226" y="1"/>
                    <a:pt x="1" y="38"/>
                    <a:pt x="26" y="161"/>
                  </a:cubicBezTo>
                  <a:cubicBezTo>
                    <a:pt x="93" y="479"/>
                    <a:pt x="5557" y="3018"/>
                    <a:pt x="8063" y="3937"/>
                  </a:cubicBezTo>
                  <a:lnTo>
                    <a:pt x="8097" y="3820"/>
                  </a:lnTo>
                  <a:lnTo>
                    <a:pt x="1697" y="913"/>
                  </a:lnTo>
                  <a:cubicBezTo>
                    <a:pt x="1697" y="913"/>
                    <a:pt x="1848" y="245"/>
                    <a:pt x="1564" y="94"/>
                  </a:cubicBezTo>
                  <a:cubicBezTo>
                    <a:pt x="1564" y="94"/>
                    <a:pt x="962"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46;p43">
              <a:extLst>
                <a:ext uri="{FF2B5EF4-FFF2-40B4-BE49-F238E27FC236}">
                  <a16:creationId xmlns:a16="http://schemas.microsoft.com/office/drawing/2014/main" id="{06A32CC1-14D5-4D49-BE27-7E9EC7301878}"/>
                </a:ext>
              </a:extLst>
            </p:cNvPr>
            <p:cNvSpPr/>
            <p:nvPr/>
          </p:nvSpPr>
          <p:spPr>
            <a:xfrm>
              <a:off x="1090407" y="4552964"/>
              <a:ext cx="8589" cy="30576"/>
            </a:xfrm>
            <a:custGeom>
              <a:avLst/>
              <a:gdLst/>
              <a:ahLst/>
              <a:cxnLst/>
              <a:rect l="l" t="t" r="r" b="b"/>
              <a:pathLst>
                <a:path w="268" h="954" extrusionOk="0">
                  <a:moveTo>
                    <a:pt x="1" y="1"/>
                  </a:moveTo>
                  <a:lnTo>
                    <a:pt x="1" y="1"/>
                  </a:lnTo>
                  <a:cubicBezTo>
                    <a:pt x="67" y="151"/>
                    <a:pt x="118" y="301"/>
                    <a:pt x="134" y="468"/>
                  </a:cubicBezTo>
                  <a:cubicBezTo>
                    <a:pt x="151" y="636"/>
                    <a:pt x="134" y="803"/>
                    <a:pt x="101" y="953"/>
                  </a:cubicBezTo>
                  <a:cubicBezTo>
                    <a:pt x="268" y="652"/>
                    <a:pt x="235" y="2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7;p43">
              <a:extLst>
                <a:ext uri="{FF2B5EF4-FFF2-40B4-BE49-F238E27FC236}">
                  <a16:creationId xmlns:a16="http://schemas.microsoft.com/office/drawing/2014/main" id="{DC39255E-FA60-4904-B9D1-13171A100A70}"/>
                </a:ext>
              </a:extLst>
            </p:cNvPr>
            <p:cNvSpPr/>
            <p:nvPr/>
          </p:nvSpPr>
          <p:spPr>
            <a:xfrm>
              <a:off x="1147168" y="4565271"/>
              <a:ext cx="3269" cy="16634"/>
            </a:xfrm>
            <a:custGeom>
              <a:avLst/>
              <a:gdLst/>
              <a:ahLst/>
              <a:cxnLst/>
              <a:rect l="l" t="t" r="r" b="b"/>
              <a:pathLst>
                <a:path w="102" h="519" extrusionOk="0">
                  <a:moveTo>
                    <a:pt x="17" y="1"/>
                  </a:moveTo>
                  <a:cubicBezTo>
                    <a:pt x="1" y="84"/>
                    <a:pt x="1" y="168"/>
                    <a:pt x="17" y="268"/>
                  </a:cubicBezTo>
                  <a:cubicBezTo>
                    <a:pt x="34" y="402"/>
                    <a:pt x="68" y="519"/>
                    <a:pt x="84" y="519"/>
                  </a:cubicBezTo>
                  <a:cubicBezTo>
                    <a:pt x="101" y="435"/>
                    <a:pt x="101" y="335"/>
                    <a:pt x="84" y="252"/>
                  </a:cubicBezTo>
                  <a:cubicBezTo>
                    <a:pt x="84" y="168"/>
                    <a:pt x="51" y="84"/>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8;p43">
              <a:extLst>
                <a:ext uri="{FF2B5EF4-FFF2-40B4-BE49-F238E27FC236}">
                  <a16:creationId xmlns:a16="http://schemas.microsoft.com/office/drawing/2014/main" id="{ABA98B91-B322-48DC-BA0F-834A016F6E26}"/>
                </a:ext>
              </a:extLst>
            </p:cNvPr>
            <p:cNvSpPr/>
            <p:nvPr/>
          </p:nvSpPr>
          <p:spPr>
            <a:xfrm>
              <a:off x="1158962" y="4567899"/>
              <a:ext cx="6987" cy="13012"/>
            </a:xfrm>
            <a:custGeom>
              <a:avLst/>
              <a:gdLst/>
              <a:ahLst/>
              <a:cxnLst/>
              <a:rect l="l" t="t" r="r" b="b"/>
              <a:pathLst>
                <a:path w="218" h="406" extrusionOk="0">
                  <a:moveTo>
                    <a:pt x="21" y="1"/>
                  </a:moveTo>
                  <a:cubicBezTo>
                    <a:pt x="20" y="1"/>
                    <a:pt x="18" y="1"/>
                    <a:pt x="17" y="2"/>
                  </a:cubicBezTo>
                  <a:cubicBezTo>
                    <a:pt x="0" y="2"/>
                    <a:pt x="34" y="103"/>
                    <a:pt x="84" y="220"/>
                  </a:cubicBezTo>
                  <a:cubicBezTo>
                    <a:pt x="130" y="327"/>
                    <a:pt x="176" y="406"/>
                    <a:pt x="196" y="406"/>
                  </a:cubicBezTo>
                  <a:cubicBezTo>
                    <a:pt x="198" y="406"/>
                    <a:pt x="199" y="405"/>
                    <a:pt x="201" y="403"/>
                  </a:cubicBezTo>
                  <a:cubicBezTo>
                    <a:pt x="218" y="403"/>
                    <a:pt x="184" y="303"/>
                    <a:pt x="134" y="186"/>
                  </a:cubicBezTo>
                  <a:cubicBezTo>
                    <a:pt x="88" y="93"/>
                    <a:pt x="41"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49;p43">
              <a:extLst>
                <a:ext uri="{FF2B5EF4-FFF2-40B4-BE49-F238E27FC236}">
                  <a16:creationId xmlns:a16="http://schemas.microsoft.com/office/drawing/2014/main" id="{6CFF4094-A6A7-4361-A8AC-96096DA55E63}"/>
                </a:ext>
              </a:extLst>
            </p:cNvPr>
            <p:cNvSpPr/>
            <p:nvPr/>
          </p:nvSpPr>
          <p:spPr>
            <a:xfrm>
              <a:off x="1163770" y="4562611"/>
              <a:ext cx="16089" cy="7532"/>
            </a:xfrm>
            <a:custGeom>
              <a:avLst/>
              <a:gdLst/>
              <a:ahLst/>
              <a:cxnLst/>
              <a:rect l="l" t="t" r="r" b="b"/>
              <a:pathLst>
                <a:path w="502" h="235" extrusionOk="0">
                  <a:moveTo>
                    <a:pt x="1" y="0"/>
                  </a:moveTo>
                  <a:cubicBezTo>
                    <a:pt x="1" y="17"/>
                    <a:pt x="101" y="84"/>
                    <a:pt x="235" y="151"/>
                  </a:cubicBezTo>
                  <a:cubicBezTo>
                    <a:pt x="318" y="201"/>
                    <a:pt x="402" y="234"/>
                    <a:pt x="502" y="234"/>
                  </a:cubicBezTo>
                  <a:cubicBezTo>
                    <a:pt x="502" y="218"/>
                    <a:pt x="402" y="151"/>
                    <a:pt x="268" y="84"/>
                  </a:cubicBezTo>
                  <a:cubicBezTo>
                    <a:pt x="185" y="51"/>
                    <a:pt x="101"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50;p43">
              <a:extLst>
                <a:ext uri="{FF2B5EF4-FFF2-40B4-BE49-F238E27FC236}">
                  <a16:creationId xmlns:a16="http://schemas.microsoft.com/office/drawing/2014/main" id="{BF7964FC-C36E-4BA8-8F46-E490795EA15A}"/>
                </a:ext>
              </a:extLst>
            </p:cNvPr>
            <p:cNvSpPr/>
            <p:nvPr/>
          </p:nvSpPr>
          <p:spPr>
            <a:xfrm>
              <a:off x="1168609" y="4554054"/>
              <a:ext cx="18749" cy="7051"/>
            </a:xfrm>
            <a:custGeom>
              <a:avLst/>
              <a:gdLst/>
              <a:ahLst/>
              <a:cxnLst/>
              <a:rect l="l" t="t" r="r" b="b"/>
              <a:pathLst>
                <a:path w="585" h="220" extrusionOk="0">
                  <a:moveTo>
                    <a:pt x="0" y="0"/>
                  </a:moveTo>
                  <a:cubicBezTo>
                    <a:pt x="138" y="138"/>
                    <a:pt x="331" y="219"/>
                    <a:pt x="530" y="219"/>
                  </a:cubicBezTo>
                  <a:cubicBezTo>
                    <a:pt x="548" y="219"/>
                    <a:pt x="567" y="219"/>
                    <a:pt x="585" y="217"/>
                  </a:cubicBezTo>
                  <a:cubicBezTo>
                    <a:pt x="485" y="184"/>
                    <a:pt x="384" y="134"/>
                    <a:pt x="284" y="117"/>
                  </a:cubicBezTo>
                  <a:cubicBezTo>
                    <a:pt x="201" y="67"/>
                    <a:pt x="100" y="3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51;p43">
              <a:extLst>
                <a:ext uri="{FF2B5EF4-FFF2-40B4-BE49-F238E27FC236}">
                  <a16:creationId xmlns:a16="http://schemas.microsoft.com/office/drawing/2014/main" id="{203FF7F3-2B23-4872-9AEA-D87EF4A6B418}"/>
                </a:ext>
              </a:extLst>
            </p:cNvPr>
            <p:cNvSpPr/>
            <p:nvPr/>
          </p:nvSpPr>
          <p:spPr>
            <a:xfrm>
              <a:off x="1125214" y="4541202"/>
              <a:ext cx="25736" cy="26794"/>
            </a:xfrm>
            <a:custGeom>
              <a:avLst/>
              <a:gdLst/>
              <a:ahLst/>
              <a:cxnLst/>
              <a:rect l="l" t="t" r="r" b="b"/>
              <a:pathLst>
                <a:path w="803" h="836" extrusionOk="0">
                  <a:moveTo>
                    <a:pt x="134" y="67"/>
                  </a:moveTo>
                  <a:cubicBezTo>
                    <a:pt x="268" y="67"/>
                    <a:pt x="418" y="117"/>
                    <a:pt x="519" y="217"/>
                  </a:cubicBezTo>
                  <a:cubicBezTo>
                    <a:pt x="602" y="284"/>
                    <a:pt x="669" y="401"/>
                    <a:pt x="702" y="501"/>
                  </a:cubicBezTo>
                  <a:cubicBezTo>
                    <a:pt x="713" y="577"/>
                    <a:pt x="717" y="646"/>
                    <a:pt x="718" y="718"/>
                  </a:cubicBezTo>
                  <a:lnTo>
                    <a:pt x="718" y="718"/>
                  </a:lnTo>
                  <a:cubicBezTo>
                    <a:pt x="669" y="686"/>
                    <a:pt x="600" y="641"/>
                    <a:pt x="519" y="585"/>
                  </a:cubicBezTo>
                  <a:cubicBezTo>
                    <a:pt x="418" y="518"/>
                    <a:pt x="318" y="451"/>
                    <a:pt x="235" y="368"/>
                  </a:cubicBezTo>
                  <a:cubicBezTo>
                    <a:pt x="185" y="318"/>
                    <a:pt x="134" y="267"/>
                    <a:pt x="101" y="201"/>
                  </a:cubicBezTo>
                  <a:cubicBezTo>
                    <a:pt x="68" y="150"/>
                    <a:pt x="68" y="84"/>
                    <a:pt x="134" y="67"/>
                  </a:cubicBezTo>
                  <a:close/>
                  <a:moveTo>
                    <a:pt x="118" y="0"/>
                  </a:moveTo>
                  <a:cubicBezTo>
                    <a:pt x="68" y="17"/>
                    <a:pt x="34" y="50"/>
                    <a:pt x="17" y="100"/>
                  </a:cubicBezTo>
                  <a:cubicBezTo>
                    <a:pt x="1" y="150"/>
                    <a:pt x="17" y="201"/>
                    <a:pt x="51" y="234"/>
                  </a:cubicBezTo>
                  <a:cubicBezTo>
                    <a:pt x="84" y="301"/>
                    <a:pt x="134" y="351"/>
                    <a:pt x="201" y="401"/>
                  </a:cubicBezTo>
                  <a:cubicBezTo>
                    <a:pt x="285" y="485"/>
                    <a:pt x="385" y="568"/>
                    <a:pt x="485" y="635"/>
                  </a:cubicBezTo>
                  <a:cubicBezTo>
                    <a:pt x="561" y="673"/>
                    <a:pt x="636" y="710"/>
                    <a:pt x="719" y="741"/>
                  </a:cubicBezTo>
                  <a:lnTo>
                    <a:pt x="719" y="741"/>
                  </a:lnTo>
                  <a:cubicBezTo>
                    <a:pt x="719" y="772"/>
                    <a:pt x="719" y="803"/>
                    <a:pt x="719" y="835"/>
                  </a:cubicBezTo>
                  <a:cubicBezTo>
                    <a:pt x="736" y="802"/>
                    <a:pt x="736" y="786"/>
                    <a:pt x="752" y="753"/>
                  </a:cubicBezTo>
                  <a:lnTo>
                    <a:pt x="752" y="753"/>
                  </a:lnTo>
                  <a:cubicBezTo>
                    <a:pt x="769" y="758"/>
                    <a:pt x="786" y="764"/>
                    <a:pt x="803" y="769"/>
                  </a:cubicBezTo>
                  <a:cubicBezTo>
                    <a:pt x="803" y="769"/>
                    <a:pt x="785" y="758"/>
                    <a:pt x="753" y="739"/>
                  </a:cubicBezTo>
                  <a:lnTo>
                    <a:pt x="753" y="739"/>
                  </a:lnTo>
                  <a:cubicBezTo>
                    <a:pt x="753" y="660"/>
                    <a:pt x="752" y="580"/>
                    <a:pt x="736" y="501"/>
                  </a:cubicBezTo>
                  <a:cubicBezTo>
                    <a:pt x="669" y="201"/>
                    <a:pt x="418"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52;p43">
              <a:extLst>
                <a:ext uri="{FF2B5EF4-FFF2-40B4-BE49-F238E27FC236}">
                  <a16:creationId xmlns:a16="http://schemas.microsoft.com/office/drawing/2014/main" id="{8F93039A-EB39-4963-9CA1-F0A83E68961D}"/>
                </a:ext>
              </a:extLst>
            </p:cNvPr>
            <p:cNvSpPr/>
            <p:nvPr/>
          </p:nvSpPr>
          <p:spPr>
            <a:xfrm>
              <a:off x="1147713" y="4549887"/>
              <a:ext cx="21441" cy="15640"/>
            </a:xfrm>
            <a:custGeom>
              <a:avLst/>
              <a:gdLst/>
              <a:ahLst/>
              <a:cxnLst/>
              <a:rect l="l" t="t" r="r" b="b"/>
              <a:pathLst>
                <a:path w="669" h="488" extrusionOk="0">
                  <a:moveTo>
                    <a:pt x="456" y="1"/>
                  </a:moveTo>
                  <a:cubicBezTo>
                    <a:pt x="387" y="1"/>
                    <a:pt x="318" y="23"/>
                    <a:pt x="268" y="63"/>
                  </a:cubicBezTo>
                  <a:cubicBezTo>
                    <a:pt x="184" y="113"/>
                    <a:pt x="117" y="180"/>
                    <a:pt x="67" y="247"/>
                  </a:cubicBezTo>
                  <a:cubicBezTo>
                    <a:pt x="34" y="314"/>
                    <a:pt x="0" y="397"/>
                    <a:pt x="17" y="481"/>
                  </a:cubicBezTo>
                  <a:cubicBezTo>
                    <a:pt x="34" y="414"/>
                    <a:pt x="67" y="331"/>
                    <a:pt x="117" y="280"/>
                  </a:cubicBezTo>
                  <a:cubicBezTo>
                    <a:pt x="168" y="214"/>
                    <a:pt x="218" y="147"/>
                    <a:pt x="285" y="113"/>
                  </a:cubicBezTo>
                  <a:cubicBezTo>
                    <a:pt x="338" y="81"/>
                    <a:pt x="399" y="63"/>
                    <a:pt x="458" y="63"/>
                  </a:cubicBezTo>
                  <a:cubicBezTo>
                    <a:pt x="491" y="63"/>
                    <a:pt x="522" y="68"/>
                    <a:pt x="552" y="80"/>
                  </a:cubicBezTo>
                  <a:cubicBezTo>
                    <a:pt x="619" y="130"/>
                    <a:pt x="535" y="230"/>
                    <a:pt x="468" y="280"/>
                  </a:cubicBezTo>
                  <a:cubicBezTo>
                    <a:pt x="401" y="331"/>
                    <a:pt x="335" y="364"/>
                    <a:pt x="251" y="397"/>
                  </a:cubicBezTo>
                  <a:cubicBezTo>
                    <a:pt x="117" y="464"/>
                    <a:pt x="34" y="481"/>
                    <a:pt x="34" y="481"/>
                  </a:cubicBezTo>
                  <a:cubicBezTo>
                    <a:pt x="56" y="485"/>
                    <a:pt x="79" y="487"/>
                    <a:pt x="101" y="487"/>
                  </a:cubicBezTo>
                  <a:cubicBezTo>
                    <a:pt x="161" y="487"/>
                    <a:pt x="219" y="472"/>
                    <a:pt x="268" y="448"/>
                  </a:cubicBezTo>
                  <a:cubicBezTo>
                    <a:pt x="351" y="414"/>
                    <a:pt x="435" y="381"/>
                    <a:pt x="502" y="331"/>
                  </a:cubicBezTo>
                  <a:cubicBezTo>
                    <a:pt x="552" y="297"/>
                    <a:pt x="585" y="264"/>
                    <a:pt x="619" y="214"/>
                  </a:cubicBezTo>
                  <a:cubicBezTo>
                    <a:pt x="669" y="147"/>
                    <a:pt x="652" y="63"/>
                    <a:pt x="585" y="30"/>
                  </a:cubicBezTo>
                  <a:cubicBezTo>
                    <a:pt x="546" y="10"/>
                    <a:pt x="501" y="1"/>
                    <a:pt x="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53;p43">
              <a:extLst>
                <a:ext uri="{FF2B5EF4-FFF2-40B4-BE49-F238E27FC236}">
                  <a16:creationId xmlns:a16="http://schemas.microsoft.com/office/drawing/2014/main" id="{33779E92-8112-409D-88FF-C8878DC1E86B}"/>
                </a:ext>
              </a:extLst>
            </p:cNvPr>
            <p:cNvSpPr/>
            <p:nvPr/>
          </p:nvSpPr>
          <p:spPr>
            <a:xfrm>
              <a:off x="1304085" y="4561009"/>
              <a:ext cx="28396" cy="63203"/>
            </a:xfrm>
            <a:custGeom>
              <a:avLst/>
              <a:gdLst/>
              <a:ahLst/>
              <a:cxnLst/>
              <a:rect l="l" t="t" r="r" b="b"/>
              <a:pathLst>
                <a:path w="886" h="1972" extrusionOk="0">
                  <a:moveTo>
                    <a:pt x="886" y="0"/>
                  </a:moveTo>
                  <a:lnTo>
                    <a:pt x="886" y="0"/>
                  </a:lnTo>
                  <a:cubicBezTo>
                    <a:pt x="552" y="635"/>
                    <a:pt x="268" y="1304"/>
                    <a:pt x="0" y="1972"/>
                  </a:cubicBezTo>
                  <a:cubicBezTo>
                    <a:pt x="335" y="1337"/>
                    <a:pt x="635" y="669"/>
                    <a:pt x="8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54;p43">
              <a:extLst>
                <a:ext uri="{FF2B5EF4-FFF2-40B4-BE49-F238E27FC236}">
                  <a16:creationId xmlns:a16="http://schemas.microsoft.com/office/drawing/2014/main" id="{41C4E078-9467-4905-9FED-85CC767EF6C4}"/>
                </a:ext>
              </a:extLst>
            </p:cNvPr>
            <p:cNvSpPr/>
            <p:nvPr/>
          </p:nvSpPr>
          <p:spPr>
            <a:xfrm>
              <a:off x="1186269" y="4606488"/>
              <a:ext cx="45030" cy="20416"/>
            </a:xfrm>
            <a:custGeom>
              <a:avLst/>
              <a:gdLst/>
              <a:ahLst/>
              <a:cxnLst/>
              <a:rect l="l" t="t" r="r" b="b"/>
              <a:pathLst>
                <a:path w="1405" h="637" extrusionOk="0">
                  <a:moveTo>
                    <a:pt x="5" y="0"/>
                  </a:moveTo>
                  <a:cubicBezTo>
                    <a:pt x="3" y="0"/>
                    <a:pt x="1" y="1"/>
                    <a:pt x="0" y="1"/>
                  </a:cubicBezTo>
                  <a:cubicBezTo>
                    <a:pt x="435" y="302"/>
                    <a:pt x="903" y="519"/>
                    <a:pt x="1404" y="636"/>
                  </a:cubicBezTo>
                  <a:cubicBezTo>
                    <a:pt x="1404" y="620"/>
                    <a:pt x="1087" y="503"/>
                    <a:pt x="702" y="336"/>
                  </a:cubicBezTo>
                  <a:cubicBezTo>
                    <a:pt x="336" y="160"/>
                    <a:pt x="45" y="0"/>
                    <a:pt x="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55;p43">
              <a:extLst>
                <a:ext uri="{FF2B5EF4-FFF2-40B4-BE49-F238E27FC236}">
                  <a16:creationId xmlns:a16="http://schemas.microsoft.com/office/drawing/2014/main" id="{7A19A894-DF8A-4803-BB91-E8A08CFBB777}"/>
                </a:ext>
              </a:extLst>
            </p:cNvPr>
            <p:cNvSpPr/>
            <p:nvPr/>
          </p:nvSpPr>
          <p:spPr>
            <a:xfrm>
              <a:off x="2346799" y="4458705"/>
              <a:ext cx="281079" cy="240183"/>
            </a:xfrm>
            <a:custGeom>
              <a:avLst/>
              <a:gdLst/>
              <a:ahLst/>
              <a:cxnLst/>
              <a:rect l="l" t="t" r="r" b="b"/>
              <a:pathLst>
                <a:path w="8770" h="7494" extrusionOk="0">
                  <a:moveTo>
                    <a:pt x="6982" y="1"/>
                  </a:moveTo>
                  <a:lnTo>
                    <a:pt x="2220" y="2257"/>
                  </a:lnTo>
                  <a:lnTo>
                    <a:pt x="3407" y="4813"/>
                  </a:lnTo>
                  <a:cubicBezTo>
                    <a:pt x="3407" y="4813"/>
                    <a:pt x="1" y="7493"/>
                    <a:pt x="832" y="7493"/>
                  </a:cubicBezTo>
                  <a:cubicBezTo>
                    <a:pt x="857" y="7493"/>
                    <a:pt x="885" y="7491"/>
                    <a:pt x="917" y="7486"/>
                  </a:cubicBezTo>
                  <a:cubicBezTo>
                    <a:pt x="1919" y="7336"/>
                    <a:pt x="7199" y="4562"/>
                    <a:pt x="8486" y="3877"/>
                  </a:cubicBezTo>
                  <a:lnTo>
                    <a:pt x="8770" y="3710"/>
                  </a:lnTo>
                  <a:lnTo>
                    <a:pt x="69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56;p43">
              <a:extLst>
                <a:ext uri="{FF2B5EF4-FFF2-40B4-BE49-F238E27FC236}">
                  <a16:creationId xmlns:a16="http://schemas.microsoft.com/office/drawing/2014/main" id="{7193BB9C-F795-4079-83BD-E6F9446B220C}"/>
                </a:ext>
              </a:extLst>
            </p:cNvPr>
            <p:cNvSpPr/>
            <p:nvPr/>
          </p:nvSpPr>
          <p:spPr>
            <a:xfrm>
              <a:off x="2567880" y="4532612"/>
              <a:ext cx="58940" cy="70189"/>
            </a:xfrm>
            <a:custGeom>
              <a:avLst/>
              <a:gdLst/>
              <a:ahLst/>
              <a:cxnLst/>
              <a:rect l="l" t="t" r="r" b="b"/>
              <a:pathLst>
                <a:path w="1839" h="2190" extrusionOk="0">
                  <a:moveTo>
                    <a:pt x="1204" y="1"/>
                  </a:moveTo>
                  <a:cubicBezTo>
                    <a:pt x="786" y="168"/>
                    <a:pt x="452" y="485"/>
                    <a:pt x="251" y="886"/>
                  </a:cubicBezTo>
                  <a:cubicBezTo>
                    <a:pt x="51" y="1287"/>
                    <a:pt x="1" y="1755"/>
                    <a:pt x="118" y="2190"/>
                  </a:cubicBezTo>
                  <a:lnTo>
                    <a:pt x="1839" y="1337"/>
                  </a:lnTo>
                  <a:lnTo>
                    <a:pt x="1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57;p43">
              <a:extLst>
                <a:ext uri="{FF2B5EF4-FFF2-40B4-BE49-F238E27FC236}">
                  <a16:creationId xmlns:a16="http://schemas.microsoft.com/office/drawing/2014/main" id="{B4BC3336-32DB-47BE-AEA2-2D058CFFDBF4}"/>
                </a:ext>
              </a:extLst>
            </p:cNvPr>
            <p:cNvSpPr/>
            <p:nvPr/>
          </p:nvSpPr>
          <p:spPr>
            <a:xfrm>
              <a:off x="2361190" y="4574374"/>
              <a:ext cx="266688" cy="125027"/>
            </a:xfrm>
            <a:custGeom>
              <a:avLst/>
              <a:gdLst/>
              <a:ahLst/>
              <a:cxnLst/>
              <a:rect l="l" t="t" r="r" b="b"/>
              <a:pathLst>
                <a:path w="8321" h="3901" extrusionOk="0">
                  <a:moveTo>
                    <a:pt x="8254" y="1"/>
                  </a:moveTo>
                  <a:lnTo>
                    <a:pt x="1938" y="3075"/>
                  </a:lnTo>
                  <a:cubicBezTo>
                    <a:pt x="1938" y="3075"/>
                    <a:pt x="1585" y="2641"/>
                    <a:pt x="1308" y="2641"/>
                  </a:cubicBezTo>
                  <a:cubicBezTo>
                    <a:pt x="1277" y="2641"/>
                    <a:pt x="1248" y="2646"/>
                    <a:pt x="1220" y="2658"/>
                  </a:cubicBezTo>
                  <a:cubicBezTo>
                    <a:pt x="1220" y="2658"/>
                    <a:pt x="0" y="3744"/>
                    <a:pt x="284" y="3894"/>
                  </a:cubicBezTo>
                  <a:cubicBezTo>
                    <a:pt x="292" y="3898"/>
                    <a:pt x="304" y="3900"/>
                    <a:pt x="320" y="3900"/>
                  </a:cubicBezTo>
                  <a:cubicBezTo>
                    <a:pt x="871" y="3900"/>
                    <a:pt x="6080" y="1417"/>
                    <a:pt x="8321" y="101"/>
                  </a:cubicBezTo>
                  <a:lnTo>
                    <a:pt x="82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58;p43">
              <a:extLst>
                <a:ext uri="{FF2B5EF4-FFF2-40B4-BE49-F238E27FC236}">
                  <a16:creationId xmlns:a16="http://schemas.microsoft.com/office/drawing/2014/main" id="{619D9D89-0A70-4773-B835-B4E0281E09E5}"/>
                </a:ext>
              </a:extLst>
            </p:cNvPr>
            <p:cNvSpPr/>
            <p:nvPr/>
          </p:nvSpPr>
          <p:spPr>
            <a:xfrm>
              <a:off x="2369202" y="4573316"/>
              <a:ext cx="259220" cy="123200"/>
            </a:xfrm>
            <a:custGeom>
              <a:avLst/>
              <a:gdLst/>
              <a:ahLst/>
              <a:cxnLst/>
              <a:rect l="l" t="t" r="r" b="b"/>
              <a:pathLst>
                <a:path w="8088" h="3844" extrusionOk="0">
                  <a:moveTo>
                    <a:pt x="8088" y="1"/>
                  </a:moveTo>
                  <a:cubicBezTo>
                    <a:pt x="8054" y="1"/>
                    <a:pt x="8021" y="17"/>
                    <a:pt x="8004" y="34"/>
                  </a:cubicBezTo>
                  <a:cubicBezTo>
                    <a:pt x="8038" y="34"/>
                    <a:pt x="8054" y="17"/>
                    <a:pt x="8088" y="1"/>
                  </a:cubicBezTo>
                  <a:close/>
                  <a:moveTo>
                    <a:pt x="8004" y="34"/>
                  </a:moveTo>
                  <a:lnTo>
                    <a:pt x="8004" y="34"/>
                  </a:lnTo>
                  <a:cubicBezTo>
                    <a:pt x="7937" y="67"/>
                    <a:pt x="7854" y="101"/>
                    <a:pt x="7770" y="151"/>
                  </a:cubicBezTo>
                  <a:lnTo>
                    <a:pt x="6918" y="585"/>
                  </a:lnTo>
                  <a:cubicBezTo>
                    <a:pt x="6183" y="936"/>
                    <a:pt x="5180" y="1437"/>
                    <a:pt x="4061" y="1972"/>
                  </a:cubicBezTo>
                  <a:cubicBezTo>
                    <a:pt x="2941" y="2507"/>
                    <a:pt x="1922" y="2975"/>
                    <a:pt x="1187" y="3309"/>
                  </a:cubicBezTo>
                  <a:cubicBezTo>
                    <a:pt x="853" y="3459"/>
                    <a:pt x="552" y="3593"/>
                    <a:pt x="318" y="3693"/>
                  </a:cubicBezTo>
                  <a:cubicBezTo>
                    <a:pt x="235" y="3743"/>
                    <a:pt x="151" y="3777"/>
                    <a:pt x="84" y="3810"/>
                  </a:cubicBezTo>
                  <a:lnTo>
                    <a:pt x="318" y="3727"/>
                  </a:lnTo>
                  <a:lnTo>
                    <a:pt x="1204" y="3342"/>
                  </a:lnTo>
                  <a:cubicBezTo>
                    <a:pt x="1956" y="3025"/>
                    <a:pt x="2975" y="2557"/>
                    <a:pt x="4094" y="2022"/>
                  </a:cubicBezTo>
                  <a:cubicBezTo>
                    <a:pt x="5214" y="1488"/>
                    <a:pt x="6216" y="986"/>
                    <a:pt x="6935" y="619"/>
                  </a:cubicBezTo>
                  <a:cubicBezTo>
                    <a:pt x="7269" y="435"/>
                    <a:pt x="7553" y="285"/>
                    <a:pt x="7770" y="168"/>
                  </a:cubicBezTo>
                  <a:lnTo>
                    <a:pt x="8004" y="34"/>
                  </a:lnTo>
                  <a:close/>
                  <a:moveTo>
                    <a:pt x="84" y="3810"/>
                  </a:moveTo>
                  <a:cubicBezTo>
                    <a:pt x="51" y="3810"/>
                    <a:pt x="17" y="3827"/>
                    <a:pt x="1" y="3844"/>
                  </a:cubicBezTo>
                  <a:cubicBezTo>
                    <a:pt x="34" y="3844"/>
                    <a:pt x="51" y="3827"/>
                    <a:pt x="84" y="381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59;p43">
              <a:extLst>
                <a:ext uri="{FF2B5EF4-FFF2-40B4-BE49-F238E27FC236}">
                  <a16:creationId xmlns:a16="http://schemas.microsoft.com/office/drawing/2014/main" id="{B79CED23-8EB6-401A-9E62-9FE73AF62A4F}"/>
                </a:ext>
              </a:extLst>
            </p:cNvPr>
            <p:cNvSpPr/>
            <p:nvPr/>
          </p:nvSpPr>
          <p:spPr>
            <a:xfrm>
              <a:off x="2444167" y="4621936"/>
              <a:ext cx="15031" cy="9262"/>
            </a:xfrm>
            <a:custGeom>
              <a:avLst/>
              <a:gdLst/>
              <a:ahLst/>
              <a:cxnLst/>
              <a:rect l="l" t="t" r="r" b="b"/>
              <a:pathLst>
                <a:path w="469" h="289" extrusionOk="0">
                  <a:moveTo>
                    <a:pt x="23" y="1"/>
                  </a:moveTo>
                  <a:cubicBezTo>
                    <a:pt x="20" y="1"/>
                    <a:pt x="18" y="2"/>
                    <a:pt x="18" y="4"/>
                  </a:cubicBezTo>
                  <a:cubicBezTo>
                    <a:pt x="1" y="21"/>
                    <a:pt x="101" y="88"/>
                    <a:pt x="218" y="171"/>
                  </a:cubicBezTo>
                  <a:cubicBezTo>
                    <a:pt x="335" y="238"/>
                    <a:pt x="452" y="288"/>
                    <a:pt x="452" y="288"/>
                  </a:cubicBezTo>
                  <a:cubicBezTo>
                    <a:pt x="469" y="271"/>
                    <a:pt x="369" y="188"/>
                    <a:pt x="252" y="121"/>
                  </a:cubicBezTo>
                  <a:cubicBezTo>
                    <a:pt x="150" y="48"/>
                    <a:pt x="48"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60;p43">
              <a:extLst>
                <a:ext uri="{FF2B5EF4-FFF2-40B4-BE49-F238E27FC236}">
                  <a16:creationId xmlns:a16="http://schemas.microsoft.com/office/drawing/2014/main" id="{729C8E99-0A19-4D6C-BA7B-DB89C3FD0D32}"/>
                </a:ext>
              </a:extLst>
            </p:cNvPr>
            <p:cNvSpPr/>
            <p:nvPr/>
          </p:nvSpPr>
          <p:spPr>
            <a:xfrm>
              <a:off x="2454359" y="4614340"/>
              <a:ext cx="13942" cy="4199"/>
            </a:xfrm>
            <a:custGeom>
              <a:avLst/>
              <a:gdLst/>
              <a:ahLst/>
              <a:cxnLst/>
              <a:rect l="l" t="t" r="r" b="b"/>
              <a:pathLst>
                <a:path w="435" h="131" extrusionOk="0">
                  <a:moveTo>
                    <a:pt x="20" y="1"/>
                  </a:moveTo>
                  <a:cubicBezTo>
                    <a:pt x="8" y="1"/>
                    <a:pt x="0" y="3"/>
                    <a:pt x="0" y="7"/>
                  </a:cubicBezTo>
                  <a:cubicBezTo>
                    <a:pt x="0" y="24"/>
                    <a:pt x="84" y="57"/>
                    <a:pt x="201" y="91"/>
                  </a:cubicBezTo>
                  <a:cubicBezTo>
                    <a:pt x="287" y="115"/>
                    <a:pt x="363" y="131"/>
                    <a:pt x="398" y="131"/>
                  </a:cubicBezTo>
                  <a:cubicBezTo>
                    <a:pt x="411" y="131"/>
                    <a:pt x="418" y="129"/>
                    <a:pt x="418" y="124"/>
                  </a:cubicBezTo>
                  <a:cubicBezTo>
                    <a:pt x="435" y="107"/>
                    <a:pt x="335" y="74"/>
                    <a:pt x="218" y="41"/>
                  </a:cubicBezTo>
                  <a:cubicBezTo>
                    <a:pt x="132" y="16"/>
                    <a:pt x="55"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61;p43">
              <a:extLst>
                <a:ext uri="{FF2B5EF4-FFF2-40B4-BE49-F238E27FC236}">
                  <a16:creationId xmlns:a16="http://schemas.microsoft.com/office/drawing/2014/main" id="{62E96FAB-2E6D-4A1A-9DFD-F32189D203C5}"/>
                </a:ext>
              </a:extLst>
            </p:cNvPr>
            <p:cNvSpPr/>
            <p:nvPr/>
          </p:nvSpPr>
          <p:spPr>
            <a:xfrm>
              <a:off x="2452757" y="4600078"/>
              <a:ext cx="16634" cy="8077"/>
            </a:xfrm>
            <a:custGeom>
              <a:avLst/>
              <a:gdLst/>
              <a:ahLst/>
              <a:cxnLst/>
              <a:rect l="l" t="t" r="r" b="b"/>
              <a:pathLst>
                <a:path w="519" h="252" extrusionOk="0">
                  <a:moveTo>
                    <a:pt x="502" y="1"/>
                  </a:moveTo>
                  <a:cubicBezTo>
                    <a:pt x="418" y="18"/>
                    <a:pt x="318" y="51"/>
                    <a:pt x="234" y="101"/>
                  </a:cubicBezTo>
                  <a:cubicBezTo>
                    <a:pt x="101" y="168"/>
                    <a:pt x="0" y="235"/>
                    <a:pt x="0" y="252"/>
                  </a:cubicBezTo>
                  <a:cubicBezTo>
                    <a:pt x="101" y="235"/>
                    <a:pt x="184" y="201"/>
                    <a:pt x="268" y="151"/>
                  </a:cubicBezTo>
                  <a:cubicBezTo>
                    <a:pt x="401" y="85"/>
                    <a:pt x="518" y="18"/>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62;p43">
              <a:extLst>
                <a:ext uri="{FF2B5EF4-FFF2-40B4-BE49-F238E27FC236}">
                  <a16:creationId xmlns:a16="http://schemas.microsoft.com/office/drawing/2014/main" id="{7EE08BF9-BE7C-49B7-8150-D2145CD88B9C}"/>
                </a:ext>
              </a:extLst>
            </p:cNvPr>
            <p:cNvSpPr/>
            <p:nvPr/>
          </p:nvSpPr>
          <p:spPr>
            <a:xfrm>
              <a:off x="2449552" y="4588860"/>
              <a:ext cx="17692" cy="10192"/>
            </a:xfrm>
            <a:custGeom>
              <a:avLst/>
              <a:gdLst/>
              <a:ahLst/>
              <a:cxnLst/>
              <a:rect l="l" t="t" r="r" b="b"/>
              <a:pathLst>
                <a:path w="552" h="318" extrusionOk="0">
                  <a:moveTo>
                    <a:pt x="535" y="0"/>
                  </a:moveTo>
                  <a:cubicBezTo>
                    <a:pt x="351" y="100"/>
                    <a:pt x="167" y="217"/>
                    <a:pt x="0" y="318"/>
                  </a:cubicBezTo>
                  <a:cubicBezTo>
                    <a:pt x="100" y="318"/>
                    <a:pt x="201" y="284"/>
                    <a:pt x="301" y="217"/>
                  </a:cubicBezTo>
                  <a:cubicBezTo>
                    <a:pt x="451" y="117"/>
                    <a:pt x="551" y="17"/>
                    <a:pt x="5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63;p43">
              <a:extLst>
                <a:ext uri="{FF2B5EF4-FFF2-40B4-BE49-F238E27FC236}">
                  <a16:creationId xmlns:a16="http://schemas.microsoft.com/office/drawing/2014/main" id="{821FCA54-0B14-4C0D-914C-623DCDF8E9FC}"/>
                </a:ext>
              </a:extLst>
            </p:cNvPr>
            <p:cNvSpPr/>
            <p:nvPr/>
          </p:nvSpPr>
          <p:spPr>
            <a:xfrm>
              <a:off x="2413656" y="4613443"/>
              <a:ext cx="33781" cy="14519"/>
            </a:xfrm>
            <a:custGeom>
              <a:avLst/>
              <a:gdLst/>
              <a:ahLst/>
              <a:cxnLst/>
              <a:rect l="l" t="t" r="r" b="b"/>
              <a:pathLst>
                <a:path w="1054" h="453" extrusionOk="0">
                  <a:moveTo>
                    <a:pt x="522" y="62"/>
                  </a:moveTo>
                  <a:cubicBezTo>
                    <a:pt x="609" y="62"/>
                    <a:pt x="694" y="81"/>
                    <a:pt x="769" y="119"/>
                  </a:cubicBezTo>
                  <a:cubicBezTo>
                    <a:pt x="834" y="151"/>
                    <a:pt x="900" y="191"/>
                    <a:pt x="956" y="233"/>
                  </a:cubicBezTo>
                  <a:lnTo>
                    <a:pt x="956" y="233"/>
                  </a:lnTo>
                  <a:cubicBezTo>
                    <a:pt x="899" y="252"/>
                    <a:pt x="820" y="277"/>
                    <a:pt x="719" y="302"/>
                  </a:cubicBezTo>
                  <a:cubicBezTo>
                    <a:pt x="602" y="336"/>
                    <a:pt x="485" y="369"/>
                    <a:pt x="368" y="369"/>
                  </a:cubicBezTo>
                  <a:cubicBezTo>
                    <a:pt x="301" y="386"/>
                    <a:pt x="234" y="386"/>
                    <a:pt x="168" y="386"/>
                  </a:cubicBezTo>
                  <a:cubicBezTo>
                    <a:pt x="101" y="369"/>
                    <a:pt x="51" y="336"/>
                    <a:pt x="84" y="269"/>
                  </a:cubicBezTo>
                  <a:cubicBezTo>
                    <a:pt x="168" y="152"/>
                    <a:pt x="301" y="85"/>
                    <a:pt x="435" y="69"/>
                  </a:cubicBezTo>
                  <a:cubicBezTo>
                    <a:pt x="464" y="64"/>
                    <a:pt x="493" y="62"/>
                    <a:pt x="522" y="62"/>
                  </a:cubicBezTo>
                  <a:close/>
                  <a:moveTo>
                    <a:pt x="513" y="0"/>
                  </a:moveTo>
                  <a:cubicBezTo>
                    <a:pt x="324" y="0"/>
                    <a:pt x="138" y="82"/>
                    <a:pt x="17" y="236"/>
                  </a:cubicBezTo>
                  <a:cubicBezTo>
                    <a:pt x="1" y="286"/>
                    <a:pt x="1" y="353"/>
                    <a:pt x="34" y="386"/>
                  </a:cubicBezTo>
                  <a:cubicBezTo>
                    <a:pt x="67" y="419"/>
                    <a:pt x="101" y="436"/>
                    <a:pt x="151" y="453"/>
                  </a:cubicBezTo>
                  <a:cubicBezTo>
                    <a:pt x="234" y="453"/>
                    <a:pt x="301" y="453"/>
                    <a:pt x="385" y="436"/>
                  </a:cubicBezTo>
                  <a:cubicBezTo>
                    <a:pt x="502" y="419"/>
                    <a:pt x="619" y="386"/>
                    <a:pt x="736" y="353"/>
                  </a:cubicBezTo>
                  <a:cubicBezTo>
                    <a:pt x="823" y="328"/>
                    <a:pt x="901" y="293"/>
                    <a:pt x="977" y="250"/>
                  </a:cubicBezTo>
                  <a:lnTo>
                    <a:pt x="977" y="250"/>
                  </a:lnTo>
                  <a:cubicBezTo>
                    <a:pt x="999" y="267"/>
                    <a:pt x="1019" y="285"/>
                    <a:pt x="1036" y="302"/>
                  </a:cubicBezTo>
                  <a:cubicBezTo>
                    <a:pt x="1036" y="302"/>
                    <a:pt x="1036" y="287"/>
                    <a:pt x="992" y="241"/>
                  </a:cubicBezTo>
                  <a:lnTo>
                    <a:pt x="992" y="241"/>
                  </a:lnTo>
                  <a:cubicBezTo>
                    <a:pt x="1012" y="229"/>
                    <a:pt x="1033" y="216"/>
                    <a:pt x="1053" y="202"/>
                  </a:cubicBezTo>
                  <a:cubicBezTo>
                    <a:pt x="1046" y="202"/>
                    <a:pt x="1021" y="211"/>
                    <a:pt x="979" y="226"/>
                  </a:cubicBezTo>
                  <a:lnTo>
                    <a:pt x="979" y="226"/>
                  </a:lnTo>
                  <a:cubicBezTo>
                    <a:pt x="929" y="164"/>
                    <a:pt x="866" y="116"/>
                    <a:pt x="803" y="69"/>
                  </a:cubicBezTo>
                  <a:cubicBezTo>
                    <a:pt x="711" y="23"/>
                    <a:pt x="611" y="0"/>
                    <a:pt x="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64;p43">
              <a:extLst>
                <a:ext uri="{FF2B5EF4-FFF2-40B4-BE49-F238E27FC236}">
                  <a16:creationId xmlns:a16="http://schemas.microsoft.com/office/drawing/2014/main" id="{04C9C2B6-95A6-4243-A91C-34FFEFF50E71}"/>
                </a:ext>
              </a:extLst>
            </p:cNvPr>
            <p:cNvSpPr/>
            <p:nvPr/>
          </p:nvSpPr>
          <p:spPr>
            <a:xfrm>
              <a:off x="2439360" y="4597834"/>
              <a:ext cx="11826" cy="23717"/>
            </a:xfrm>
            <a:custGeom>
              <a:avLst/>
              <a:gdLst/>
              <a:ahLst/>
              <a:cxnLst/>
              <a:rect l="l" t="t" r="r" b="b"/>
              <a:pathLst>
                <a:path w="369" h="740" extrusionOk="0">
                  <a:moveTo>
                    <a:pt x="227" y="1"/>
                  </a:moveTo>
                  <a:cubicBezTo>
                    <a:pt x="219" y="1"/>
                    <a:pt x="210" y="2"/>
                    <a:pt x="201" y="4"/>
                  </a:cubicBezTo>
                  <a:cubicBezTo>
                    <a:pt x="84" y="71"/>
                    <a:pt x="17" y="171"/>
                    <a:pt x="17" y="288"/>
                  </a:cubicBezTo>
                  <a:cubicBezTo>
                    <a:pt x="1" y="372"/>
                    <a:pt x="1" y="472"/>
                    <a:pt x="34" y="556"/>
                  </a:cubicBezTo>
                  <a:cubicBezTo>
                    <a:pt x="51" y="622"/>
                    <a:pt x="101" y="706"/>
                    <a:pt x="168" y="739"/>
                  </a:cubicBezTo>
                  <a:cubicBezTo>
                    <a:pt x="134" y="672"/>
                    <a:pt x="101" y="606"/>
                    <a:pt x="84" y="539"/>
                  </a:cubicBezTo>
                  <a:cubicBezTo>
                    <a:pt x="51" y="455"/>
                    <a:pt x="51" y="372"/>
                    <a:pt x="67" y="305"/>
                  </a:cubicBezTo>
                  <a:cubicBezTo>
                    <a:pt x="84" y="221"/>
                    <a:pt x="134" y="104"/>
                    <a:pt x="218" y="71"/>
                  </a:cubicBezTo>
                  <a:cubicBezTo>
                    <a:pt x="223" y="70"/>
                    <a:pt x="228" y="69"/>
                    <a:pt x="233" y="69"/>
                  </a:cubicBezTo>
                  <a:cubicBezTo>
                    <a:pt x="303" y="69"/>
                    <a:pt x="318" y="177"/>
                    <a:pt x="318" y="255"/>
                  </a:cubicBezTo>
                  <a:cubicBezTo>
                    <a:pt x="301" y="338"/>
                    <a:pt x="285" y="422"/>
                    <a:pt x="268" y="505"/>
                  </a:cubicBezTo>
                  <a:cubicBezTo>
                    <a:pt x="234" y="639"/>
                    <a:pt x="184" y="723"/>
                    <a:pt x="201" y="723"/>
                  </a:cubicBezTo>
                  <a:cubicBezTo>
                    <a:pt x="251" y="672"/>
                    <a:pt x="285" y="606"/>
                    <a:pt x="318" y="522"/>
                  </a:cubicBezTo>
                  <a:cubicBezTo>
                    <a:pt x="335" y="439"/>
                    <a:pt x="351" y="355"/>
                    <a:pt x="368" y="271"/>
                  </a:cubicBezTo>
                  <a:cubicBezTo>
                    <a:pt x="368" y="221"/>
                    <a:pt x="368" y="155"/>
                    <a:pt x="351" y="104"/>
                  </a:cubicBezTo>
                  <a:cubicBezTo>
                    <a:pt x="337" y="46"/>
                    <a:pt x="285"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65;p43">
              <a:extLst>
                <a:ext uri="{FF2B5EF4-FFF2-40B4-BE49-F238E27FC236}">
                  <a16:creationId xmlns:a16="http://schemas.microsoft.com/office/drawing/2014/main" id="{BB8DB0F1-8953-4EE1-BD92-B16FB86DD6EF}"/>
                </a:ext>
              </a:extLst>
            </p:cNvPr>
            <p:cNvSpPr/>
            <p:nvPr/>
          </p:nvSpPr>
          <p:spPr>
            <a:xfrm>
              <a:off x="2564675" y="4532612"/>
              <a:ext cx="40736" cy="69132"/>
            </a:xfrm>
            <a:custGeom>
              <a:avLst/>
              <a:gdLst/>
              <a:ahLst/>
              <a:cxnLst/>
              <a:rect l="l" t="t" r="r" b="b"/>
              <a:pathLst>
                <a:path w="1271" h="2157" extrusionOk="0">
                  <a:moveTo>
                    <a:pt x="1270" y="1"/>
                  </a:moveTo>
                  <a:cubicBezTo>
                    <a:pt x="1237" y="1"/>
                    <a:pt x="1203" y="17"/>
                    <a:pt x="1170" y="34"/>
                  </a:cubicBezTo>
                  <a:cubicBezTo>
                    <a:pt x="1070" y="51"/>
                    <a:pt x="986" y="101"/>
                    <a:pt x="903" y="151"/>
                  </a:cubicBezTo>
                  <a:cubicBezTo>
                    <a:pt x="318" y="469"/>
                    <a:pt x="0" y="1120"/>
                    <a:pt x="101" y="1772"/>
                  </a:cubicBezTo>
                  <a:cubicBezTo>
                    <a:pt x="117" y="1872"/>
                    <a:pt x="134" y="1972"/>
                    <a:pt x="167" y="2056"/>
                  </a:cubicBezTo>
                  <a:cubicBezTo>
                    <a:pt x="184" y="2089"/>
                    <a:pt x="201" y="2123"/>
                    <a:pt x="218" y="2156"/>
                  </a:cubicBezTo>
                  <a:cubicBezTo>
                    <a:pt x="234" y="2156"/>
                    <a:pt x="167" y="2006"/>
                    <a:pt x="151" y="1772"/>
                  </a:cubicBezTo>
                  <a:cubicBezTo>
                    <a:pt x="84" y="1137"/>
                    <a:pt x="385" y="519"/>
                    <a:pt x="919" y="185"/>
                  </a:cubicBezTo>
                  <a:cubicBezTo>
                    <a:pt x="1120" y="51"/>
                    <a:pt x="1270" y="17"/>
                    <a:pt x="1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66;p43">
              <a:extLst>
                <a:ext uri="{FF2B5EF4-FFF2-40B4-BE49-F238E27FC236}">
                  <a16:creationId xmlns:a16="http://schemas.microsoft.com/office/drawing/2014/main" id="{D95CA183-77D2-4258-B1E0-8BA97F6BC01A}"/>
                </a:ext>
              </a:extLst>
            </p:cNvPr>
            <p:cNvSpPr/>
            <p:nvPr/>
          </p:nvSpPr>
          <p:spPr>
            <a:xfrm>
              <a:off x="2559323" y="4476942"/>
              <a:ext cx="30544" cy="62145"/>
            </a:xfrm>
            <a:custGeom>
              <a:avLst/>
              <a:gdLst/>
              <a:ahLst/>
              <a:cxnLst/>
              <a:rect l="l" t="t" r="r" b="b"/>
              <a:pathLst>
                <a:path w="953" h="1939" extrusionOk="0">
                  <a:moveTo>
                    <a:pt x="0" y="0"/>
                  </a:moveTo>
                  <a:cubicBezTo>
                    <a:pt x="284" y="668"/>
                    <a:pt x="602" y="1303"/>
                    <a:pt x="953" y="1938"/>
                  </a:cubicBezTo>
                  <a:cubicBezTo>
                    <a:pt x="819" y="1604"/>
                    <a:pt x="669" y="1270"/>
                    <a:pt x="502" y="952"/>
                  </a:cubicBezTo>
                  <a:cubicBezTo>
                    <a:pt x="351" y="618"/>
                    <a:pt x="184" y="30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67;p43">
              <a:extLst>
                <a:ext uri="{FF2B5EF4-FFF2-40B4-BE49-F238E27FC236}">
                  <a16:creationId xmlns:a16="http://schemas.microsoft.com/office/drawing/2014/main" id="{9560239F-58CA-4396-9998-57238F69F1C3}"/>
                </a:ext>
              </a:extLst>
            </p:cNvPr>
            <p:cNvSpPr/>
            <p:nvPr/>
          </p:nvSpPr>
          <p:spPr>
            <a:xfrm>
              <a:off x="2500960" y="4596841"/>
              <a:ext cx="44453" cy="22018"/>
            </a:xfrm>
            <a:custGeom>
              <a:avLst/>
              <a:gdLst/>
              <a:ahLst/>
              <a:cxnLst/>
              <a:rect l="l" t="t" r="r" b="b"/>
              <a:pathLst>
                <a:path w="1387" h="687" extrusionOk="0">
                  <a:moveTo>
                    <a:pt x="1385" y="1"/>
                  </a:moveTo>
                  <a:cubicBezTo>
                    <a:pt x="1359" y="1"/>
                    <a:pt x="1068" y="161"/>
                    <a:pt x="702" y="353"/>
                  </a:cubicBezTo>
                  <a:cubicBezTo>
                    <a:pt x="317" y="536"/>
                    <a:pt x="0" y="670"/>
                    <a:pt x="0" y="687"/>
                  </a:cubicBezTo>
                  <a:cubicBezTo>
                    <a:pt x="501" y="536"/>
                    <a:pt x="969" y="319"/>
                    <a:pt x="1387" y="2"/>
                  </a:cubicBezTo>
                  <a:cubicBezTo>
                    <a:pt x="1387" y="1"/>
                    <a:pt x="1386" y="1"/>
                    <a:pt x="1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68;p43">
              <a:extLst>
                <a:ext uri="{FF2B5EF4-FFF2-40B4-BE49-F238E27FC236}">
                  <a16:creationId xmlns:a16="http://schemas.microsoft.com/office/drawing/2014/main" id="{9AB65E7F-7347-4B24-8616-DB60E05AE163}"/>
                </a:ext>
              </a:extLst>
            </p:cNvPr>
            <p:cNvSpPr/>
            <p:nvPr/>
          </p:nvSpPr>
          <p:spPr>
            <a:xfrm>
              <a:off x="2573778" y="4582867"/>
              <a:ext cx="2692" cy="10352"/>
            </a:xfrm>
            <a:custGeom>
              <a:avLst/>
              <a:gdLst/>
              <a:ahLst/>
              <a:cxnLst/>
              <a:rect l="l" t="t" r="r" b="b"/>
              <a:pathLst>
                <a:path w="84" h="323" extrusionOk="0">
                  <a:moveTo>
                    <a:pt x="45" y="1"/>
                  </a:moveTo>
                  <a:cubicBezTo>
                    <a:pt x="27" y="1"/>
                    <a:pt x="0" y="64"/>
                    <a:pt x="0" y="154"/>
                  </a:cubicBezTo>
                  <a:cubicBezTo>
                    <a:pt x="0" y="245"/>
                    <a:pt x="42" y="323"/>
                    <a:pt x="62" y="323"/>
                  </a:cubicBezTo>
                  <a:cubicBezTo>
                    <a:pt x="64" y="323"/>
                    <a:pt x="66" y="322"/>
                    <a:pt x="67" y="321"/>
                  </a:cubicBezTo>
                  <a:cubicBezTo>
                    <a:pt x="84" y="321"/>
                    <a:pt x="67" y="254"/>
                    <a:pt x="67" y="154"/>
                  </a:cubicBezTo>
                  <a:cubicBezTo>
                    <a:pt x="67" y="70"/>
                    <a:pt x="67" y="3"/>
                    <a:pt x="51" y="3"/>
                  </a:cubicBezTo>
                  <a:cubicBezTo>
                    <a:pt x="49" y="2"/>
                    <a:pt x="47" y="1"/>
                    <a:pt x="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69;p43">
              <a:extLst>
                <a:ext uri="{FF2B5EF4-FFF2-40B4-BE49-F238E27FC236}">
                  <a16:creationId xmlns:a16="http://schemas.microsoft.com/office/drawing/2014/main" id="{04D76447-F9E3-450B-A16B-31D767911C98}"/>
                </a:ext>
              </a:extLst>
            </p:cNvPr>
            <p:cNvSpPr/>
            <p:nvPr/>
          </p:nvSpPr>
          <p:spPr>
            <a:xfrm>
              <a:off x="2576438" y="4563156"/>
              <a:ext cx="4327" cy="8686"/>
            </a:xfrm>
            <a:custGeom>
              <a:avLst/>
              <a:gdLst/>
              <a:ahLst/>
              <a:cxnLst/>
              <a:rect l="l" t="t" r="r" b="b"/>
              <a:pathLst>
                <a:path w="135" h="271" extrusionOk="0">
                  <a:moveTo>
                    <a:pt x="118" y="0"/>
                  </a:moveTo>
                  <a:cubicBezTo>
                    <a:pt x="101" y="0"/>
                    <a:pt x="68" y="50"/>
                    <a:pt x="34" y="134"/>
                  </a:cubicBezTo>
                  <a:cubicBezTo>
                    <a:pt x="18" y="201"/>
                    <a:pt x="1" y="267"/>
                    <a:pt x="18" y="267"/>
                  </a:cubicBezTo>
                  <a:cubicBezTo>
                    <a:pt x="19" y="269"/>
                    <a:pt x="21" y="270"/>
                    <a:pt x="23" y="270"/>
                  </a:cubicBezTo>
                  <a:cubicBezTo>
                    <a:pt x="41" y="270"/>
                    <a:pt x="71" y="210"/>
                    <a:pt x="101" y="150"/>
                  </a:cubicBezTo>
                  <a:cubicBezTo>
                    <a:pt x="118" y="67"/>
                    <a:pt x="135" y="17"/>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70;p43">
              <a:extLst>
                <a:ext uri="{FF2B5EF4-FFF2-40B4-BE49-F238E27FC236}">
                  <a16:creationId xmlns:a16="http://schemas.microsoft.com/office/drawing/2014/main" id="{0F935F68-9C32-4A81-B799-2206C0515443}"/>
                </a:ext>
              </a:extLst>
            </p:cNvPr>
            <p:cNvSpPr/>
            <p:nvPr/>
          </p:nvSpPr>
          <p:spPr>
            <a:xfrm>
              <a:off x="2585540" y="4548926"/>
              <a:ext cx="7532" cy="7275"/>
            </a:xfrm>
            <a:custGeom>
              <a:avLst/>
              <a:gdLst/>
              <a:ahLst/>
              <a:cxnLst/>
              <a:rect l="l" t="t" r="r" b="b"/>
              <a:pathLst>
                <a:path w="235" h="227" extrusionOk="0">
                  <a:moveTo>
                    <a:pt x="211" y="0"/>
                  </a:moveTo>
                  <a:cubicBezTo>
                    <a:pt x="181" y="0"/>
                    <a:pt x="129" y="15"/>
                    <a:pt x="85" y="60"/>
                  </a:cubicBezTo>
                  <a:cubicBezTo>
                    <a:pt x="1" y="143"/>
                    <a:pt x="1" y="227"/>
                    <a:pt x="18" y="227"/>
                  </a:cubicBezTo>
                  <a:cubicBezTo>
                    <a:pt x="34" y="227"/>
                    <a:pt x="68" y="177"/>
                    <a:pt x="118" y="110"/>
                  </a:cubicBezTo>
                  <a:cubicBezTo>
                    <a:pt x="185" y="60"/>
                    <a:pt x="235" y="26"/>
                    <a:pt x="235" y="10"/>
                  </a:cubicBezTo>
                  <a:cubicBezTo>
                    <a:pt x="235" y="4"/>
                    <a:pt x="226" y="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71;p43">
              <a:extLst>
                <a:ext uri="{FF2B5EF4-FFF2-40B4-BE49-F238E27FC236}">
                  <a16:creationId xmlns:a16="http://schemas.microsoft.com/office/drawing/2014/main" id="{29053A22-4F7D-40B6-8821-9715B79BA2B7}"/>
                </a:ext>
              </a:extLst>
            </p:cNvPr>
            <p:cNvSpPr/>
            <p:nvPr/>
          </p:nvSpPr>
          <p:spPr>
            <a:xfrm>
              <a:off x="2598937" y="4540433"/>
              <a:ext cx="4872" cy="4199"/>
            </a:xfrm>
            <a:custGeom>
              <a:avLst/>
              <a:gdLst/>
              <a:ahLst/>
              <a:cxnLst/>
              <a:rect l="l" t="t" r="r" b="b"/>
              <a:pathLst>
                <a:path w="152" h="131" extrusionOk="0">
                  <a:moveTo>
                    <a:pt x="118" y="1"/>
                  </a:moveTo>
                  <a:cubicBezTo>
                    <a:pt x="100" y="1"/>
                    <a:pt x="75" y="16"/>
                    <a:pt x="51" y="41"/>
                  </a:cubicBezTo>
                  <a:cubicBezTo>
                    <a:pt x="17" y="74"/>
                    <a:pt x="1" y="124"/>
                    <a:pt x="17" y="124"/>
                  </a:cubicBezTo>
                  <a:cubicBezTo>
                    <a:pt x="22" y="129"/>
                    <a:pt x="28" y="131"/>
                    <a:pt x="34" y="131"/>
                  </a:cubicBezTo>
                  <a:cubicBezTo>
                    <a:pt x="52" y="131"/>
                    <a:pt x="76" y="115"/>
                    <a:pt x="101" y="91"/>
                  </a:cubicBezTo>
                  <a:cubicBezTo>
                    <a:pt x="134" y="57"/>
                    <a:pt x="151" y="24"/>
                    <a:pt x="134" y="7"/>
                  </a:cubicBezTo>
                  <a:cubicBezTo>
                    <a:pt x="130" y="3"/>
                    <a:pt x="124"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72;p43">
              <a:extLst>
                <a:ext uri="{FF2B5EF4-FFF2-40B4-BE49-F238E27FC236}">
                  <a16:creationId xmlns:a16="http://schemas.microsoft.com/office/drawing/2014/main" id="{48377B98-FB3C-4C91-8D40-81E0C6D361C2}"/>
                </a:ext>
              </a:extLst>
            </p:cNvPr>
            <p:cNvSpPr/>
            <p:nvPr/>
          </p:nvSpPr>
          <p:spPr>
            <a:xfrm>
              <a:off x="1828359" y="2877358"/>
              <a:ext cx="806506" cy="1736693"/>
            </a:xfrm>
            <a:custGeom>
              <a:avLst/>
              <a:gdLst/>
              <a:ahLst/>
              <a:cxnLst/>
              <a:rect l="l" t="t" r="r" b="b"/>
              <a:pathLst>
                <a:path w="25164" h="54187" extrusionOk="0">
                  <a:moveTo>
                    <a:pt x="0" y="1"/>
                  </a:moveTo>
                  <a:cubicBezTo>
                    <a:pt x="0" y="1"/>
                    <a:pt x="1754" y="22958"/>
                    <a:pt x="3559" y="29475"/>
                  </a:cubicBezTo>
                  <a:lnTo>
                    <a:pt x="17427" y="54186"/>
                  </a:lnTo>
                  <a:lnTo>
                    <a:pt x="25163" y="50594"/>
                  </a:lnTo>
                  <a:lnTo>
                    <a:pt x="14002" y="25732"/>
                  </a:lnTo>
                  <a:cubicBezTo>
                    <a:pt x="11579" y="17244"/>
                    <a:pt x="10042" y="753"/>
                    <a:pt x="10042" y="753"/>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73;p43">
              <a:extLst>
                <a:ext uri="{FF2B5EF4-FFF2-40B4-BE49-F238E27FC236}">
                  <a16:creationId xmlns:a16="http://schemas.microsoft.com/office/drawing/2014/main" id="{4C2C2C57-D3DF-47F9-BCEF-56E5F1D34955}"/>
                </a:ext>
              </a:extLst>
            </p:cNvPr>
            <p:cNvSpPr/>
            <p:nvPr/>
          </p:nvSpPr>
          <p:spPr>
            <a:xfrm>
              <a:off x="2347793" y="4419636"/>
              <a:ext cx="251176" cy="116758"/>
            </a:xfrm>
            <a:custGeom>
              <a:avLst/>
              <a:gdLst/>
              <a:ahLst/>
              <a:cxnLst/>
              <a:rect l="l" t="t" r="r" b="b"/>
              <a:pathLst>
                <a:path w="7837" h="3643" extrusionOk="0">
                  <a:moveTo>
                    <a:pt x="7837" y="0"/>
                  </a:moveTo>
                  <a:cubicBezTo>
                    <a:pt x="7736" y="17"/>
                    <a:pt x="7619" y="67"/>
                    <a:pt x="7519" y="117"/>
                  </a:cubicBezTo>
                  <a:cubicBezTo>
                    <a:pt x="7319" y="201"/>
                    <a:pt x="7018" y="318"/>
                    <a:pt x="6667" y="485"/>
                  </a:cubicBezTo>
                  <a:cubicBezTo>
                    <a:pt x="5949" y="786"/>
                    <a:pt x="4963" y="1237"/>
                    <a:pt x="3877" y="1738"/>
                  </a:cubicBezTo>
                  <a:cubicBezTo>
                    <a:pt x="2791" y="2239"/>
                    <a:pt x="1822" y="2707"/>
                    <a:pt x="1120" y="3058"/>
                  </a:cubicBezTo>
                  <a:cubicBezTo>
                    <a:pt x="769" y="3225"/>
                    <a:pt x="485" y="3375"/>
                    <a:pt x="284" y="3476"/>
                  </a:cubicBezTo>
                  <a:cubicBezTo>
                    <a:pt x="184" y="3526"/>
                    <a:pt x="84" y="3576"/>
                    <a:pt x="0" y="3643"/>
                  </a:cubicBezTo>
                  <a:cubicBezTo>
                    <a:pt x="117" y="3626"/>
                    <a:pt x="218" y="3593"/>
                    <a:pt x="318" y="3542"/>
                  </a:cubicBezTo>
                  <a:cubicBezTo>
                    <a:pt x="518" y="3459"/>
                    <a:pt x="819" y="3325"/>
                    <a:pt x="1170" y="3175"/>
                  </a:cubicBezTo>
                  <a:cubicBezTo>
                    <a:pt x="1888" y="2857"/>
                    <a:pt x="2874" y="2406"/>
                    <a:pt x="3960" y="1905"/>
                  </a:cubicBezTo>
                  <a:cubicBezTo>
                    <a:pt x="5046" y="1404"/>
                    <a:pt x="6015" y="936"/>
                    <a:pt x="6717" y="602"/>
                  </a:cubicBezTo>
                  <a:cubicBezTo>
                    <a:pt x="7068" y="418"/>
                    <a:pt x="7352" y="284"/>
                    <a:pt x="7553" y="184"/>
                  </a:cubicBezTo>
                  <a:cubicBezTo>
                    <a:pt x="7653" y="134"/>
                    <a:pt x="7753" y="67"/>
                    <a:pt x="78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74;p43">
              <a:extLst>
                <a:ext uri="{FF2B5EF4-FFF2-40B4-BE49-F238E27FC236}">
                  <a16:creationId xmlns:a16="http://schemas.microsoft.com/office/drawing/2014/main" id="{68FF9291-2876-4BCE-ADF1-62610ABA72BA}"/>
                </a:ext>
              </a:extLst>
            </p:cNvPr>
            <p:cNvSpPr/>
            <p:nvPr/>
          </p:nvSpPr>
          <p:spPr>
            <a:xfrm>
              <a:off x="1130053" y="2581216"/>
              <a:ext cx="1238668" cy="2047835"/>
            </a:xfrm>
            <a:custGeom>
              <a:avLst/>
              <a:gdLst/>
              <a:ahLst/>
              <a:cxnLst/>
              <a:rect l="l" t="t" r="r" b="b"/>
              <a:pathLst>
                <a:path w="38648" h="63895" extrusionOk="0">
                  <a:moveTo>
                    <a:pt x="36408" y="1"/>
                  </a:moveTo>
                  <a:lnTo>
                    <a:pt x="20936" y="5882"/>
                  </a:lnTo>
                  <a:lnTo>
                    <a:pt x="10978" y="31363"/>
                  </a:lnTo>
                  <a:lnTo>
                    <a:pt x="0" y="59600"/>
                  </a:lnTo>
                  <a:lnTo>
                    <a:pt x="7502" y="63894"/>
                  </a:lnTo>
                  <a:cubicBezTo>
                    <a:pt x="7502" y="63894"/>
                    <a:pt x="19198" y="41722"/>
                    <a:pt x="22373" y="34972"/>
                  </a:cubicBezTo>
                  <a:cubicBezTo>
                    <a:pt x="23910" y="31697"/>
                    <a:pt x="29457" y="19182"/>
                    <a:pt x="34921" y="12733"/>
                  </a:cubicBezTo>
                  <a:cubicBezTo>
                    <a:pt x="34921" y="12733"/>
                    <a:pt x="36475" y="10511"/>
                    <a:pt x="36675" y="10110"/>
                  </a:cubicBezTo>
                  <a:cubicBezTo>
                    <a:pt x="38647" y="6083"/>
                    <a:pt x="36592" y="1"/>
                    <a:pt x="36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75;p43">
              <a:extLst>
                <a:ext uri="{FF2B5EF4-FFF2-40B4-BE49-F238E27FC236}">
                  <a16:creationId xmlns:a16="http://schemas.microsoft.com/office/drawing/2014/main" id="{A63EC2F8-E3E2-4D02-ABB5-8B927482012A}"/>
                </a:ext>
              </a:extLst>
            </p:cNvPr>
            <p:cNvSpPr/>
            <p:nvPr/>
          </p:nvSpPr>
          <p:spPr>
            <a:xfrm>
              <a:off x="1639296" y="3365223"/>
              <a:ext cx="223356" cy="129290"/>
            </a:xfrm>
            <a:custGeom>
              <a:avLst/>
              <a:gdLst/>
              <a:ahLst/>
              <a:cxnLst/>
              <a:rect l="l" t="t" r="r" b="b"/>
              <a:pathLst>
                <a:path w="6969" h="4034" extrusionOk="0">
                  <a:moveTo>
                    <a:pt x="1455" y="0"/>
                  </a:moveTo>
                  <a:lnTo>
                    <a:pt x="1" y="1604"/>
                  </a:lnTo>
                  <a:cubicBezTo>
                    <a:pt x="1" y="1604"/>
                    <a:pt x="5381" y="3609"/>
                    <a:pt x="6166" y="4027"/>
                  </a:cubicBezTo>
                  <a:cubicBezTo>
                    <a:pt x="6175" y="4031"/>
                    <a:pt x="6183" y="4033"/>
                    <a:pt x="6191" y="4033"/>
                  </a:cubicBezTo>
                  <a:cubicBezTo>
                    <a:pt x="6480" y="4033"/>
                    <a:pt x="6968" y="1621"/>
                    <a:pt x="6968" y="1621"/>
                  </a:cubicBezTo>
                  <a:lnTo>
                    <a:pt x="1455"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76;p43">
              <a:extLst>
                <a:ext uri="{FF2B5EF4-FFF2-40B4-BE49-F238E27FC236}">
                  <a16:creationId xmlns:a16="http://schemas.microsoft.com/office/drawing/2014/main" id="{A321D9EA-2781-4E66-8029-CA72515DA984}"/>
                </a:ext>
              </a:extLst>
            </p:cNvPr>
            <p:cNvSpPr/>
            <p:nvPr/>
          </p:nvSpPr>
          <p:spPr>
            <a:xfrm>
              <a:off x="1609842" y="3424644"/>
              <a:ext cx="201947" cy="181884"/>
            </a:xfrm>
            <a:custGeom>
              <a:avLst/>
              <a:gdLst/>
              <a:ahLst/>
              <a:cxnLst/>
              <a:rect l="l" t="t" r="r" b="b"/>
              <a:pathLst>
                <a:path w="6301" h="5675" extrusionOk="0">
                  <a:moveTo>
                    <a:pt x="1638" y="1"/>
                  </a:moveTo>
                  <a:lnTo>
                    <a:pt x="1" y="4078"/>
                  </a:lnTo>
                  <a:cubicBezTo>
                    <a:pt x="1" y="4078"/>
                    <a:pt x="2708" y="5448"/>
                    <a:pt x="3994" y="5665"/>
                  </a:cubicBezTo>
                  <a:cubicBezTo>
                    <a:pt x="4030" y="5671"/>
                    <a:pt x="4066" y="5675"/>
                    <a:pt x="4101" y="5675"/>
                  </a:cubicBezTo>
                  <a:cubicBezTo>
                    <a:pt x="5352" y="5675"/>
                    <a:pt x="6300" y="1755"/>
                    <a:pt x="6300" y="1755"/>
                  </a:cubicBezTo>
                  <a:lnTo>
                    <a:pt x="1638"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77;p43">
              <a:extLst>
                <a:ext uri="{FF2B5EF4-FFF2-40B4-BE49-F238E27FC236}">
                  <a16:creationId xmlns:a16="http://schemas.microsoft.com/office/drawing/2014/main" id="{BE5998A3-ED61-462F-AE4D-E0659C403DEB}"/>
                </a:ext>
              </a:extLst>
            </p:cNvPr>
            <p:cNvSpPr/>
            <p:nvPr/>
          </p:nvSpPr>
          <p:spPr>
            <a:xfrm>
              <a:off x="1644680" y="3417689"/>
              <a:ext cx="192268" cy="84099"/>
            </a:xfrm>
            <a:custGeom>
              <a:avLst/>
              <a:gdLst/>
              <a:ahLst/>
              <a:cxnLst/>
              <a:rect l="l" t="t" r="r" b="b"/>
              <a:pathLst>
                <a:path w="5999" h="2624" extrusionOk="0">
                  <a:moveTo>
                    <a:pt x="0" y="1"/>
                  </a:moveTo>
                  <a:lnTo>
                    <a:pt x="284" y="869"/>
                  </a:lnTo>
                  <a:lnTo>
                    <a:pt x="5046" y="2624"/>
                  </a:lnTo>
                  <a:lnTo>
                    <a:pt x="5998" y="2390"/>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78;p43">
              <a:extLst>
                <a:ext uri="{FF2B5EF4-FFF2-40B4-BE49-F238E27FC236}">
                  <a16:creationId xmlns:a16="http://schemas.microsoft.com/office/drawing/2014/main" id="{A4FC6229-0AD6-4C3B-A06F-7E584D5AA9A8}"/>
                </a:ext>
              </a:extLst>
            </p:cNvPr>
            <p:cNvSpPr/>
            <p:nvPr/>
          </p:nvSpPr>
          <p:spPr>
            <a:xfrm>
              <a:off x="1147168" y="4449058"/>
              <a:ext cx="252810" cy="125957"/>
            </a:xfrm>
            <a:custGeom>
              <a:avLst/>
              <a:gdLst/>
              <a:ahLst/>
              <a:cxnLst/>
              <a:rect l="l" t="t" r="r" b="b"/>
              <a:pathLst>
                <a:path w="7888" h="3930" extrusionOk="0">
                  <a:moveTo>
                    <a:pt x="21" y="0"/>
                  </a:moveTo>
                  <a:cubicBezTo>
                    <a:pt x="19" y="0"/>
                    <a:pt x="18" y="1"/>
                    <a:pt x="17" y="1"/>
                  </a:cubicBezTo>
                  <a:cubicBezTo>
                    <a:pt x="1" y="51"/>
                    <a:pt x="1738" y="970"/>
                    <a:pt x="3894" y="2056"/>
                  </a:cubicBezTo>
                  <a:cubicBezTo>
                    <a:pt x="6004" y="3111"/>
                    <a:pt x="7735" y="3930"/>
                    <a:pt x="7848" y="3930"/>
                  </a:cubicBezTo>
                  <a:cubicBezTo>
                    <a:pt x="7851" y="3930"/>
                    <a:pt x="7853" y="3929"/>
                    <a:pt x="7854" y="3928"/>
                  </a:cubicBezTo>
                  <a:cubicBezTo>
                    <a:pt x="7887" y="3894"/>
                    <a:pt x="6150" y="2975"/>
                    <a:pt x="3977" y="1889"/>
                  </a:cubicBezTo>
                  <a:cubicBezTo>
                    <a:pt x="1864" y="824"/>
                    <a:pt x="120"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79;p43">
              <a:extLst>
                <a:ext uri="{FF2B5EF4-FFF2-40B4-BE49-F238E27FC236}">
                  <a16:creationId xmlns:a16="http://schemas.microsoft.com/office/drawing/2014/main" id="{D731D18D-4E5E-46DB-8435-E4CED00C1ECF}"/>
                </a:ext>
              </a:extLst>
            </p:cNvPr>
            <p:cNvSpPr/>
            <p:nvPr/>
          </p:nvSpPr>
          <p:spPr>
            <a:xfrm>
              <a:off x="1338891" y="2115305"/>
              <a:ext cx="96406" cy="168743"/>
            </a:xfrm>
            <a:custGeom>
              <a:avLst/>
              <a:gdLst/>
              <a:ahLst/>
              <a:cxnLst/>
              <a:rect l="l" t="t" r="r" b="b"/>
              <a:pathLst>
                <a:path w="3008" h="5265" extrusionOk="0">
                  <a:moveTo>
                    <a:pt x="2956" y="1"/>
                  </a:moveTo>
                  <a:cubicBezTo>
                    <a:pt x="2905" y="1"/>
                    <a:pt x="2211" y="1158"/>
                    <a:pt x="1421" y="2591"/>
                  </a:cubicBezTo>
                  <a:cubicBezTo>
                    <a:pt x="619" y="4045"/>
                    <a:pt x="0" y="5231"/>
                    <a:pt x="34" y="5265"/>
                  </a:cubicBezTo>
                  <a:cubicBezTo>
                    <a:pt x="34" y="5265"/>
                    <a:pt x="35" y="5265"/>
                    <a:pt x="35" y="5265"/>
                  </a:cubicBezTo>
                  <a:cubicBezTo>
                    <a:pt x="94" y="5265"/>
                    <a:pt x="775" y="4118"/>
                    <a:pt x="1588" y="2675"/>
                  </a:cubicBezTo>
                  <a:cubicBezTo>
                    <a:pt x="2390" y="1221"/>
                    <a:pt x="3008" y="18"/>
                    <a:pt x="2958" y="1"/>
                  </a:cubicBezTo>
                  <a:cubicBezTo>
                    <a:pt x="2957" y="1"/>
                    <a:pt x="2957" y="1"/>
                    <a:pt x="29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80;p43">
              <a:extLst>
                <a:ext uri="{FF2B5EF4-FFF2-40B4-BE49-F238E27FC236}">
                  <a16:creationId xmlns:a16="http://schemas.microsoft.com/office/drawing/2014/main" id="{0C24F383-15AC-422B-A485-4AC60CCCEF32}"/>
                </a:ext>
              </a:extLst>
            </p:cNvPr>
            <p:cNvSpPr/>
            <p:nvPr/>
          </p:nvSpPr>
          <p:spPr>
            <a:xfrm>
              <a:off x="1309982" y="1772627"/>
              <a:ext cx="635680" cy="847947"/>
            </a:xfrm>
            <a:custGeom>
              <a:avLst/>
              <a:gdLst/>
              <a:ahLst/>
              <a:cxnLst/>
              <a:rect l="l" t="t" r="r" b="b"/>
              <a:pathLst>
                <a:path w="19834" h="26457" extrusionOk="0">
                  <a:moveTo>
                    <a:pt x="18062" y="0"/>
                  </a:moveTo>
                  <a:cubicBezTo>
                    <a:pt x="14370" y="33"/>
                    <a:pt x="11964" y="4344"/>
                    <a:pt x="12080" y="6767"/>
                  </a:cubicBezTo>
                  <a:cubicBezTo>
                    <a:pt x="12248" y="9942"/>
                    <a:pt x="11395" y="16859"/>
                    <a:pt x="11395" y="16859"/>
                  </a:cubicBezTo>
                  <a:lnTo>
                    <a:pt x="2941" y="10025"/>
                  </a:lnTo>
                  <a:lnTo>
                    <a:pt x="0" y="15221"/>
                  </a:lnTo>
                  <a:cubicBezTo>
                    <a:pt x="0" y="15221"/>
                    <a:pt x="10476" y="26456"/>
                    <a:pt x="15408" y="26456"/>
                  </a:cubicBezTo>
                  <a:cubicBezTo>
                    <a:pt x="15753" y="26456"/>
                    <a:pt x="16072" y="26401"/>
                    <a:pt x="16358" y="26283"/>
                  </a:cubicBezTo>
                  <a:cubicBezTo>
                    <a:pt x="17160" y="25948"/>
                    <a:pt x="17728" y="25297"/>
                    <a:pt x="18112" y="24428"/>
                  </a:cubicBezTo>
                  <a:cubicBezTo>
                    <a:pt x="19800" y="20568"/>
                    <a:pt x="19833" y="14419"/>
                    <a:pt x="19365" y="8354"/>
                  </a:cubicBezTo>
                  <a:cubicBezTo>
                    <a:pt x="18948" y="2991"/>
                    <a:pt x="18463" y="0"/>
                    <a:pt x="18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81;p43">
              <a:extLst>
                <a:ext uri="{FF2B5EF4-FFF2-40B4-BE49-F238E27FC236}">
                  <a16:creationId xmlns:a16="http://schemas.microsoft.com/office/drawing/2014/main" id="{EB63B9A0-50D5-4120-A845-E53FE7C08418}"/>
                </a:ext>
              </a:extLst>
            </p:cNvPr>
            <p:cNvSpPr/>
            <p:nvPr/>
          </p:nvSpPr>
          <p:spPr>
            <a:xfrm>
              <a:off x="1729805" y="1772178"/>
              <a:ext cx="635680" cy="1073098"/>
            </a:xfrm>
            <a:custGeom>
              <a:avLst/>
              <a:gdLst/>
              <a:ahLst/>
              <a:cxnLst/>
              <a:rect l="l" t="t" r="r" b="b"/>
              <a:pathLst>
                <a:path w="19834" h="33482" extrusionOk="0">
                  <a:moveTo>
                    <a:pt x="7321" y="0"/>
                  </a:moveTo>
                  <a:cubicBezTo>
                    <a:pt x="5987" y="0"/>
                    <a:pt x="3957" y="143"/>
                    <a:pt x="2457" y="733"/>
                  </a:cubicBezTo>
                  <a:cubicBezTo>
                    <a:pt x="1521" y="1100"/>
                    <a:pt x="1" y="33481"/>
                    <a:pt x="1" y="33481"/>
                  </a:cubicBezTo>
                  <a:lnTo>
                    <a:pt x="18881" y="32362"/>
                  </a:lnTo>
                  <a:cubicBezTo>
                    <a:pt x="18881" y="32362"/>
                    <a:pt x="19834" y="6931"/>
                    <a:pt x="17946" y="4041"/>
                  </a:cubicBezTo>
                  <a:cubicBezTo>
                    <a:pt x="16041" y="1150"/>
                    <a:pt x="8706" y="81"/>
                    <a:pt x="8706" y="81"/>
                  </a:cubicBezTo>
                  <a:lnTo>
                    <a:pt x="8689" y="81"/>
                  </a:lnTo>
                  <a:cubicBezTo>
                    <a:pt x="8593" y="45"/>
                    <a:pt x="8066" y="0"/>
                    <a:pt x="7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82;p43">
              <a:extLst>
                <a:ext uri="{FF2B5EF4-FFF2-40B4-BE49-F238E27FC236}">
                  <a16:creationId xmlns:a16="http://schemas.microsoft.com/office/drawing/2014/main" id="{9EAE21E5-1FBA-4E9E-A785-63EA4731B69F}"/>
                </a:ext>
              </a:extLst>
            </p:cNvPr>
            <p:cNvSpPr/>
            <p:nvPr/>
          </p:nvSpPr>
          <p:spPr>
            <a:xfrm>
              <a:off x="387615" y="1429884"/>
              <a:ext cx="1317063" cy="1053387"/>
            </a:xfrm>
            <a:custGeom>
              <a:avLst/>
              <a:gdLst/>
              <a:ahLst/>
              <a:cxnLst/>
              <a:rect l="l" t="t" r="r" b="b"/>
              <a:pathLst>
                <a:path w="41094" h="32867" extrusionOk="0">
                  <a:moveTo>
                    <a:pt x="9999" y="1"/>
                  </a:moveTo>
                  <a:cubicBezTo>
                    <a:pt x="9063" y="1"/>
                    <a:pt x="8311" y="752"/>
                    <a:pt x="8311" y="1688"/>
                  </a:cubicBezTo>
                  <a:lnTo>
                    <a:pt x="8311" y="12649"/>
                  </a:lnTo>
                  <a:lnTo>
                    <a:pt x="7576" y="12649"/>
                  </a:lnTo>
                  <a:cubicBezTo>
                    <a:pt x="7225" y="12649"/>
                    <a:pt x="6891" y="12565"/>
                    <a:pt x="6573" y="12398"/>
                  </a:cubicBezTo>
                  <a:cubicBezTo>
                    <a:pt x="5928" y="12088"/>
                    <a:pt x="5260" y="11946"/>
                    <a:pt x="4608" y="11946"/>
                  </a:cubicBezTo>
                  <a:cubicBezTo>
                    <a:pt x="2236" y="11946"/>
                    <a:pt x="80" y="13834"/>
                    <a:pt x="40" y="16442"/>
                  </a:cubicBezTo>
                  <a:cubicBezTo>
                    <a:pt x="0" y="19099"/>
                    <a:pt x="2169" y="21083"/>
                    <a:pt x="4593" y="21083"/>
                  </a:cubicBezTo>
                  <a:cubicBezTo>
                    <a:pt x="5203" y="21083"/>
                    <a:pt x="5829" y="20958"/>
                    <a:pt x="6440" y="20686"/>
                  </a:cubicBezTo>
                  <a:cubicBezTo>
                    <a:pt x="6724" y="20552"/>
                    <a:pt x="7041" y="20485"/>
                    <a:pt x="7359" y="20485"/>
                  </a:cubicBezTo>
                  <a:lnTo>
                    <a:pt x="8311" y="20485"/>
                  </a:lnTo>
                  <a:lnTo>
                    <a:pt x="8311" y="31179"/>
                  </a:lnTo>
                  <a:cubicBezTo>
                    <a:pt x="8311" y="32098"/>
                    <a:pt x="9063" y="32866"/>
                    <a:pt x="9999" y="32866"/>
                  </a:cubicBezTo>
                  <a:lnTo>
                    <a:pt x="39723" y="32866"/>
                  </a:lnTo>
                  <a:cubicBezTo>
                    <a:pt x="40475" y="32866"/>
                    <a:pt x="41093" y="32248"/>
                    <a:pt x="41093" y="31479"/>
                  </a:cubicBezTo>
                  <a:lnTo>
                    <a:pt x="41093" y="1371"/>
                  </a:lnTo>
                  <a:cubicBezTo>
                    <a:pt x="41093" y="619"/>
                    <a:pt x="40475" y="1"/>
                    <a:pt x="39723" y="1"/>
                  </a:cubicBezTo>
                  <a:lnTo>
                    <a:pt x="28980" y="1"/>
                  </a:lnTo>
                  <a:lnTo>
                    <a:pt x="28980" y="1220"/>
                  </a:lnTo>
                  <a:cubicBezTo>
                    <a:pt x="28980" y="1504"/>
                    <a:pt x="29030" y="1772"/>
                    <a:pt x="29147" y="2039"/>
                  </a:cubicBezTo>
                  <a:cubicBezTo>
                    <a:pt x="29364" y="2574"/>
                    <a:pt x="29481" y="3158"/>
                    <a:pt x="29481" y="3743"/>
                  </a:cubicBezTo>
                  <a:cubicBezTo>
                    <a:pt x="29481" y="6199"/>
                    <a:pt x="27526" y="8204"/>
                    <a:pt x="25070" y="8288"/>
                  </a:cubicBezTo>
                  <a:cubicBezTo>
                    <a:pt x="25007" y="8291"/>
                    <a:pt x="24944" y="8292"/>
                    <a:pt x="24882" y="8292"/>
                  </a:cubicBezTo>
                  <a:cubicBezTo>
                    <a:pt x="22509" y="8292"/>
                    <a:pt x="20537" y="6454"/>
                    <a:pt x="20358" y="4061"/>
                  </a:cubicBezTo>
                  <a:cubicBezTo>
                    <a:pt x="20308" y="3292"/>
                    <a:pt x="20442" y="2507"/>
                    <a:pt x="20776" y="1822"/>
                  </a:cubicBezTo>
                  <a:cubicBezTo>
                    <a:pt x="20926" y="1521"/>
                    <a:pt x="20993" y="1187"/>
                    <a:pt x="21010" y="853"/>
                  </a:cubicBezTo>
                  <a:lnTo>
                    <a:pt x="210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83;p43">
              <a:extLst>
                <a:ext uri="{FF2B5EF4-FFF2-40B4-BE49-F238E27FC236}">
                  <a16:creationId xmlns:a16="http://schemas.microsoft.com/office/drawing/2014/main" id="{F28F72D0-9300-4DA0-81D0-53A03CBF25EC}"/>
                </a:ext>
              </a:extLst>
            </p:cNvPr>
            <p:cNvSpPr/>
            <p:nvPr/>
          </p:nvSpPr>
          <p:spPr>
            <a:xfrm>
              <a:off x="1745349" y="1948261"/>
              <a:ext cx="28396" cy="666191"/>
            </a:xfrm>
            <a:custGeom>
              <a:avLst/>
              <a:gdLst/>
              <a:ahLst/>
              <a:cxnLst/>
              <a:rect l="l" t="t" r="r" b="b"/>
              <a:pathLst>
                <a:path w="886" h="20786" extrusionOk="0">
                  <a:moveTo>
                    <a:pt x="802" y="0"/>
                  </a:moveTo>
                  <a:cubicBezTo>
                    <a:pt x="786" y="67"/>
                    <a:pt x="769" y="134"/>
                    <a:pt x="786" y="218"/>
                  </a:cubicBezTo>
                  <a:cubicBezTo>
                    <a:pt x="769" y="368"/>
                    <a:pt x="769" y="569"/>
                    <a:pt x="752" y="819"/>
                  </a:cubicBezTo>
                  <a:cubicBezTo>
                    <a:pt x="752" y="1371"/>
                    <a:pt x="735" y="2122"/>
                    <a:pt x="735" y="3041"/>
                  </a:cubicBezTo>
                  <a:cubicBezTo>
                    <a:pt x="702" y="4929"/>
                    <a:pt x="702" y="7536"/>
                    <a:pt x="652" y="10410"/>
                  </a:cubicBezTo>
                  <a:cubicBezTo>
                    <a:pt x="602" y="13284"/>
                    <a:pt x="451" y="15874"/>
                    <a:pt x="284" y="17762"/>
                  </a:cubicBezTo>
                  <a:cubicBezTo>
                    <a:pt x="201" y="18697"/>
                    <a:pt x="134" y="19449"/>
                    <a:pt x="84" y="19984"/>
                  </a:cubicBezTo>
                  <a:cubicBezTo>
                    <a:pt x="50" y="20218"/>
                    <a:pt x="34" y="20418"/>
                    <a:pt x="17" y="20585"/>
                  </a:cubicBezTo>
                  <a:cubicBezTo>
                    <a:pt x="0" y="20652"/>
                    <a:pt x="0" y="20719"/>
                    <a:pt x="0" y="20786"/>
                  </a:cubicBezTo>
                  <a:cubicBezTo>
                    <a:pt x="34" y="20719"/>
                    <a:pt x="50" y="20652"/>
                    <a:pt x="50" y="20585"/>
                  </a:cubicBezTo>
                  <a:cubicBezTo>
                    <a:pt x="84" y="20435"/>
                    <a:pt x="100" y="20234"/>
                    <a:pt x="151" y="19984"/>
                  </a:cubicBezTo>
                  <a:cubicBezTo>
                    <a:pt x="217" y="19466"/>
                    <a:pt x="318" y="18714"/>
                    <a:pt x="418" y="17762"/>
                  </a:cubicBezTo>
                  <a:cubicBezTo>
                    <a:pt x="618" y="15890"/>
                    <a:pt x="769" y="13284"/>
                    <a:pt x="836" y="10410"/>
                  </a:cubicBezTo>
                  <a:cubicBezTo>
                    <a:pt x="886" y="7536"/>
                    <a:pt x="869" y="4929"/>
                    <a:pt x="852" y="3041"/>
                  </a:cubicBezTo>
                  <a:cubicBezTo>
                    <a:pt x="852" y="2122"/>
                    <a:pt x="836" y="1371"/>
                    <a:pt x="836" y="819"/>
                  </a:cubicBezTo>
                  <a:cubicBezTo>
                    <a:pt x="819" y="569"/>
                    <a:pt x="819" y="368"/>
                    <a:pt x="819" y="218"/>
                  </a:cubicBezTo>
                  <a:cubicBezTo>
                    <a:pt x="819" y="134"/>
                    <a:pt x="819" y="67"/>
                    <a:pt x="8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84;p43">
              <a:extLst>
                <a:ext uri="{FF2B5EF4-FFF2-40B4-BE49-F238E27FC236}">
                  <a16:creationId xmlns:a16="http://schemas.microsoft.com/office/drawing/2014/main" id="{5CD26788-23B4-4699-BE58-C6AD3059C4AE}"/>
                </a:ext>
              </a:extLst>
            </p:cNvPr>
            <p:cNvSpPr/>
            <p:nvPr/>
          </p:nvSpPr>
          <p:spPr>
            <a:xfrm>
              <a:off x="2053798" y="1390270"/>
              <a:ext cx="123200" cy="263451"/>
            </a:xfrm>
            <a:custGeom>
              <a:avLst/>
              <a:gdLst/>
              <a:ahLst/>
              <a:cxnLst/>
              <a:rect l="l" t="t" r="r" b="b"/>
              <a:pathLst>
                <a:path w="3844" h="8220" extrusionOk="0">
                  <a:moveTo>
                    <a:pt x="2406" y="0"/>
                  </a:moveTo>
                  <a:lnTo>
                    <a:pt x="786" y="1537"/>
                  </a:lnTo>
                  <a:lnTo>
                    <a:pt x="0" y="8204"/>
                  </a:lnTo>
                  <a:cubicBezTo>
                    <a:pt x="81" y="8215"/>
                    <a:pt x="154" y="8220"/>
                    <a:pt x="221" y="8220"/>
                  </a:cubicBezTo>
                  <a:cubicBezTo>
                    <a:pt x="879" y="8220"/>
                    <a:pt x="911" y="7736"/>
                    <a:pt x="888" y="7505"/>
                  </a:cubicBezTo>
                  <a:lnTo>
                    <a:pt x="888" y="7505"/>
                  </a:lnTo>
                  <a:cubicBezTo>
                    <a:pt x="966" y="7774"/>
                    <a:pt x="1263" y="7954"/>
                    <a:pt x="1559" y="7954"/>
                  </a:cubicBezTo>
                  <a:cubicBezTo>
                    <a:pt x="1660" y="7954"/>
                    <a:pt x="1762" y="7933"/>
                    <a:pt x="1855" y="7887"/>
                  </a:cubicBezTo>
                  <a:cubicBezTo>
                    <a:pt x="2256" y="7703"/>
                    <a:pt x="2423" y="7218"/>
                    <a:pt x="2390" y="6784"/>
                  </a:cubicBezTo>
                  <a:lnTo>
                    <a:pt x="2390" y="6784"/>
                  </a:lnTo>
                  <a:cubicBezTo>
                    <a:pt x="2550" y="6978"/>
                    <a:pt x="2773" y="7067"/>
                    <a:pt x="2993" y="7067"/>
                  </a:cubicBezTo>
                  <a:cubicBezTo>
                    <a:pt x="3323" y="7067"/>
                    <a:pt x="3650" y="6867"/>
                    <a:pt x="3760" y="6516"/>
                  </a:cubicBezTo>
                  <a:cubicBezTo>
                    <a:pt x="3843" y="6199"/>
                    <a:pt x="3793" y="5882"/>
                    <a:pt x="3609" y="5598"/>
                  </a:cubicBezTo>
                  <a:cubicBezTo>
                    <a:pt x="3442" y="5347"/>
                    <a:pt x="3259" y="5080"/>
                    <a:pt x="3058" y="4846"/>
                  </a:cubicBezTo>
                  <a:cubicBezTo>
                    <a:pt x="2122" y="3592"/>
                    <a:pt x="2106" y="1922"/>
                    <a:pt x="24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85;p43">
              <a:extLst>
                <a:ext uri="{FF2B5EF4-FFF2-40B4-BE49-F238E27FC236}">
                  <a16:creationId xmlns:a16="http://schemas.microsoft.com/office/drawing/2014/main" id="{B213CFCA-4832-4709-9102-6F41810E068E}"/>
                </a:ext>
              </a:extLst>
            </p:cNvPr>
            <p:cNvSpPr/>
            <p:nvPr/>
          </p:nvSpPr>
          <p:spPr>
            <a:xfrm>
              <a:off x="1796212" y="1322068"/>
              <a:ext cx="300469" cy="540555"/>
            </a:xfrm>
            <a:custGeom>
              <a:avLst/>
              <a:gdLst/>
              <a:ahLst/>
              <a:cxnLst/>
              <a:rect l="l" t="t" r="r" b="b"/>
              <a:pathLst>
                <a:path w="9375" h="16866" extrusionOk="0">
                  <a:moveTo>
                    <a:pt x="3791" y="1"/>
                  </a:moveTo>
                  <a:cubicBezTo>
                    <a:pt x="2655" y="1"/>
                    <a:pt x="1514" y="228"/>
                    <a:pt x="435" y="691"/>
                  </a:cubicBezTo>
                  <a:cubicBezTo>
                    <a:pt x="435" y="691"/>
                    <a:pt x="1" y="6339"/>
                    <a:pt x="34" y="8795"/>
                  </a:cubicBezTo>
                  <a:cubicBezTo>
                    <a:pt x="67" y="11251"/>
                    <a:pt x="2524" y="11635"/>
                    <a:pt x="2524" y="11635"/>
                  </a:cubicBezTo>
                  <a:cubicBezTo>
                    <a:pt x="2524" y="11635"/>
                    <a:pt x="2440" y="12437"/>
                    <a:pt x="2323" y="13440"/>
                  </a:cubicBezTo>
                  <a:cubicBezTo>
                    <a:pt x="2139" y="15278"/>
                    <a:pt x="3576" y="16865"/>
                    <a:pt x="5414" y="16865"/>
                  </a:cubicBezTo>
                  <a:cubicBezTo>
                    <a:pt x="7052" y="16865"/>
                    <a:pt x="8405" y="15612"/>
                    <a:pt x="8522" y="13974"/>
                  </a:cubicBezTo>
                  <a:lnTo>
                    <a:pt x="9374" y="2061"/>
                  </a:lnTo>
                  <a:lnTo>
                    <a:pt x="9006" y="1777"/>
                  </a:lnTo>
                  <a:cubicBezTo>
                    <a:pt x="7483" y="606"/>
                    <a:pt x="5645" y="1"/>
                    <a:pt x="379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86;p43">
              <a:extLst>
                <a:ext uri="{FF2B5EF4-FFF2-40B4-BE49-F238E27FC236}">
                  <a16:creationId xmlns:a16="http://schemas.microsoft.com/office/drawing/2014/main" id="{A884D665-39FD-4090-AD10-25A32E233DAF}"/>
                </a:ext>
              </a:extLst>
            </p:cNvPr>
            <p:cNvSpPr/>
            <p:nvPr/>
          </p:nvSpPr>
          <p:spPr>
            <a:xfrm>
              <a:off x="1808135" y="1466806"/>
              <a:ext cx="30415" cy="22788"/>
            </a:xfrm>
            <a:custGeom>
              <a:avLst/>
              <a:gdLst/>
              <a:ahLst/>
              <a:cxnLst/>
              <a:rect l="l" t="t" r="r" b="b"/>
              <a:pathLst>
                <a:path w="949" h="711" extrusionOk="0">
                  <a:moveTo>
                    <a:pt x="460" y="1"/>
                  </a:moveTo>
                  <a:cubicBezTo>
                    <a:pt x="156" y="1"/>
                    <a:pt x="1" y="358"/>
                    <a:pt x="213" y="586"/>
                  </a:cubicBezTo>
                  <a:cubicBezTo>
                    <a:pt x="286" y="668"/>
                    <a:pt x="384" y="710"/>
                    <a:pt x="481" y="710"/>
                  </a:cubicBezTo>
                  <a:cubicBezTo>
                    <a:pt x="564" y="710"/>
                    <a:pt x="646" y="681"/>
                    <a:pt x="715" y="620"/>
                  </a:cubicBezTo>
                  <a:cubicBezTo>
                    <a:pt x="949" y="402"/>
                    <a:pt x="798" y="18"/>
                    <a:pt x="481" y="1"/>
                  </a:cubicBezTo>
                  <a:cubicBezTo>
                    <a:pt x="474" y="1"/>
                    <a:pt x="467" y="1"/>
                    <a:pt x="4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87;p43">
              <a:extLst>
                <a:ext uri="{FF2B5EF4-FFF2-40B4-BE49-F238E27FC236}">
                  <a16:creationId xmlns:a16="http://schemas.microsoft.com/office/drawing/2014/main" id="{EBD39694-ABED-48B3-869D-794BDA1A07BA}"/>
                </a:ext>
              </a:extLst>
            </p:cNvPr>
            <p:cNvSpPr/>
            <p:nvPr/>
          </p:nvSpPr>
          <p:spPr>
            <a:xfrm>
              <a:off x="1808520" y="1450364"/>
              <a:ext cx="40736" cy="11442"/>
            </a:xfrm>
            <a:custGeom>
              <a:avLst/>
              <a:gdLst/>
              <a:ahLst/>
              <a:cxnLst/>
              <a:rect l="l" t="t" r="r" b="b"/>
              <a:pathLst>
                <a:path w="1271" h="357" extrusionOk="0">
                  <a:moveTo>
                    <a:pt x="636" y="1"/>
                  </a:moveTo>
                  <a:cubicBezTo>
                    <a:pt x="460" y="1"/>
                    <a:pt x="285" y="55"/>
                    <a:pt x="135" y="164"/>
                  </a:cubicBezTo>
                  <a:cubicBezTo>
                    <a:pt x="34" y="247"/>
                    <a:pt x="1" y="331"/>
                    <a:pt x="18" y="347"/>
                  </a:cubicBezTo>
                  <a:cubicBezTo>
                    <a:pt x="22" y="353"/>
                    <a:pt x="29" y="356"/>
                    <a:pt x="39" y="356"/>
                  </a:cubicBezTo>
                  <a:cubicBezTo>
                    <a:pt x="112" y="356"/>
                    <a:pt x="342" y="214"/>
                    <a:pt x="636" y="214"/>
                  </a:cubicBezTo>
                  <a:cubicBezTo>
                    <a:pt x="650" y="213"/>
                    <a:pt x="665" y="213"/>
                    <a:pt x="679" y="213"/>
                  </a:cubicBezTo>
                  <a:cubicBezTo>
                    <a:pt x="952" y="213"/>
                    <a:pt x="1163" y="339"/>
                    <a:pt x="1233" y="339"/>
                  </a:cubicBezTo>
                  <a:cubicBezTo>
                    <a:pt x="1243" y="339"/>
                    <a:pt x="1250" y="337"/>
                    <a:pt x="1254" y="331"/>
                  </a:cubicBezTo>
                  <a:cubicBezTo>
                    <a:pt x="1271" y="314"/>
                    <a:pt x="1237" y="247"/>
                    <a:pt x="1137" y="164"/>
                  </a:cubicBezTo>
                  <a:cubicBezTo>
                    <a:pt x="987" y="55"/>
                    <a:pt x="811" y="1"/>
                    <a:pt x="6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88;p43">
              <a:extLst>
                <a:ext uri="{FF2B5EF4-FFF2-40B4-BE49-F238E27FC236}">
                  <a16:creationId xmlns:a16="http://schemas.microsoft.com/office/drawing/2014/main" id="{4ED1DC2A-10CB-4838-9504-C62187C38780}"/>
                </a:ext>
              </a:extLst>
            </p:cNvPr>
            <p:cNvSpPr/>
            <p:nvPr/>
          </p:nvSpPr>
          <p:spPr>
            <a:xfrm>
              <a:off x="1925278" y="1476421"/>
              <a:ext cx="29550" cy="22852"/>
            </a:xfrm>
            <a:custGeom>
              <a:avLst/>
              <a:gdLst/>
              <a:ahLst/>
              <a:cxnLst/>
              <a:rect l="l" t="t" r="r" b="b"/>
              <a:pathLst>
                <a:path w="922" h="713" extrusionOk="0">
                  <a:moveTo>
                    <a:pt x="453" y="1"/>
                  </a:moveTo>
                  <a:cubicBezTo>
                    <a:pt x="390" y="1"/>
                    <a:pt x="326" y="18"/>
                    <a:pt x="268" y="52"/>
                  </a:cubicBezTo>
                  <a:cubicBezTo>
                    <a:pt x="0" y="219"/>
                    <a:pt x="67" y="620"/>
                    <a:pt x="368" y="704"/>
                  </a:cubicBezTo>
                  <a:cubicBezTo>
                    <a:pt x="396" y="710"/>
                    <a:pt x="423" y="713"/>
                    <a:pt x="450" y="713"/>
                  </a:cubicBezTo>
                  <a:cubicBezTo>
                    <a:pt x="726" y="713"/>
                    <a:pt x="921" y="413"/>
                    <a:pt x="769" y="169"/>
                  </a:cubicBezTo>
                  <a:cubicBezTo>
                    <a:pt x="693" y="60"/>
                    <a:pt x="573" y="1"/>
                    <a:pt x="4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89;p43">
              <a:extLst>
                <a:ext uri="{FF2B5EF4-FFF2-40B4-BE49-F238E27FC236}">
                  <a16:creationId xmlns:a16="http://schemas.microsoft.com/office/drawing/2014/main" id="{87E8A3DB-B5D6-4FBD-9088-BFF7EF390E3A}"/>
                </a:ext>
              </a:extLst>
            </p:cNvPr>
            <p:cNvSpPr/>
            <p:nvPr/>
          </p:nvSpPr>
          <p:spPr>
            <a:xfrm>
              <a:off x="1926335" y="1460011"/>
              <a:ext cx="40736" cy="11410"/>
            </a:xfrm>
            <a:custGeom>
              <a:avLst/>
              <a:gdLst/>
              <a:ahLst/>
              <a:cxnLst/>
              <a:rect l="l" t="t" r="r" b="b"/>
              <a:pathLst>
                <a:path w="1271" h="356" extrusionOk="0">
                  <a:moveTo>
                    <a:pt x="634" y="0"/>
                  </a:moveTo>
                  <a:cubicBezTo>
                    <a:pt x="460" y="0"/>
                    <a:pt x="285" y="55"/>
                    <a:pt x="134" y="163"/>
                  </a:cubicBezTo>
                  <a:cubicBezTo>
                    <a:pt x="34" y="247"/>
                    <a:pt x="1" y="330"/>
                    <a:pt x="17" y="347"/>
                  </a:cubicBezTo>
                  <a:cubicBezTo>
                    <a:pt x="21" y="353"/>
                    <a:pt x="29" y="356"/>
                    <a:pt x="38" y="356"/>
                  </a:cubicBezTo>
                  <a:cubicBezTo>
                    <a:pt x="112" y="356"/>
                    <a:pt x="341" y="211"/>
                    <a:pt x="636" y="197"/>
                  </a:cubicBezTo>
                  <a:cubicBezTo>
                    <a:pt x="930" y="197"/>
                    <a:pt x="1159" y="339"/>
                    <a:pt x="1233" y="339"/>
                  </a:cubicBezTo>
                  <a:cubicBezTo>
                    <a:pt x="1243" y="339"/>
                    <a:pt x="1250" y="336"/>
                    <a:pt x="1254" y="330"/>
                  </a:cubicBezTo>
                  <a:cubicBezTo>
                    <a:pt x="1271" y="314"/>
                    <a:pt x="1237" y="230"/>
                    <a:pt x="1120" y="163"/>
                  </a:cubicBezTo>
                  <a:cubicBezTo>
                    <a:pt x="978" y="55"/>
                    <a:pt x="807"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90;p43">
              <a:extLst>
                <a:ext uri="{FF2B5EF4-FFF2-40B4-BE49-F238E27FC236}">
                  <a16:creationId xmlns:a16="http://schemas.microsoft.com/office/drawing/2014/main" id="{3F45F8EE-5023-4718-8160-ADE405B2F902}"/>
                </a:ext>
              </a:extLst>
            </p:cNvPr>
            <p:cNvSpPr/>
            <p:nvPr/>
          </p:nvSpPr>
          <p:spPr>
            <a:xfrm>
              <a:off x="1855120" y="1466293"/>
              <a:ext cx="36441" cy="95413"/>
            </a:xfrm>
            <a:custGeom>
              <a:avLst/>
              <a:gdLst/>
              <a:ahLst/>
              <a:cxnLst/>
              <a:rect l="l" t="t" r="r" b="b"/>
              <a:pathLst>
                <a:path w="1137" h="2977" extrusionOk="0">
                  <a:moveTo>
                    <a:pt x="1085" y="1"/>
                  </a:moveTo>
                  <a:cubicBezTo>
                    <a:pt x="1029" y="1"/>
                    <a:pt x="682" y="779"/>
                    <a:pt x="318" y="1738"/>
                  </a:cubicBezTo>
                  <a:cubicBezTo>
                    <a:pt x="234" y="1972"/>
                    <a:pt x="151" y="2206"/>
                    <a:pt x="67" y="2440"/>
                  </a:cubicBezTo>
                  <a:cubicBezTo>
                    <a:pt x="17" y="2540"/>
                    <a:pt x="0" y="2674"/>
                    <a:pt x="17" y="2808"/>
                  </a:cubicBezTo>
                  <a:cubicBezTo>
                    <a:pt x="51" y="2875"/>
                    <a:pt x="101" y="2925"/>
                    <a:pt x="168" y="2941"/>
                  </a:cubicBezTo>
                  <a:cubicBezTo>
                    <a:pt x="218" y="2958"/>
                    <a:pt x="268" y="2958"/>
                    <a:pt x="318" y="2958"/>
                  </a:cubicBezTo>
                  <a:cubicBezTo>
                    <a:pt x="388" y="2971"/>
                    <a:pt x="461" y="2976"/>
                    <a:pt x="534" y="2976"/>
                  </a:cubicBezTo>
                  <a:cubicBezTo>
                    <a:pt x="652" y="2976"/>
                    <a:pt x="772" y="2962"/>
                    <a:pt x="886" y="2941"/>
                  </a:cubicBezTo>
                  <a:cubicBezTo>
                    <a:pt x="702" y="2875"/>
                    <a:pt x="518" y="2841"/>
                    <a:pt x="335" y="2825"/>
                  </a:cubicBezTo>
                  <a:cubicBezTo>
                    <a:pt x="251" y="2825"/>
                    <a:pt x="184" y="2791"/>
                    <a:pt x="168" y="2758"/>
                  </a:cubicBezTo>
                  <a:cubicBezTo>
                    <a:pt x="168" y="2657"/>
                    <a:pt x="184" y="2574"/>
                    <a:pt x="234" y="2490"/>
                  </a:cubicBezTo>
                  <a:cubicBezTo>
                    <a:pt x="318" y="2273"/>
                    <a:pt x="402" y="2039"/>
                    <a:pt x="502" y="1805"/>
                  </a:cubicBezTo>
                  <a:cubicBezTo>
                    <a:pt x="869" y="836"/>
                    <a:pt x="1137" y="17"/>
                    <a:pt x="1087" y="1"/>
                  </a:cubicBezTo>
                  <a:cubicBezTo>
                    <a:pt x="1086" y="1"/>
                    <a:pt x="1085" y="1"/>
                    <a:pt x="10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91;p43">
              <a:extLst>
                <a:ext uri="{FF2B5EF4-FFF2-40B4-BE49-F238E27FC236}">
                  <a16:creationId xmlns:a16="http://schemas.microsoft.com/office/drawing/2014/main" id="{A0E5AA02-4D82-4FD8-B484-E5A36CC515D7}"/>
                </a:ext>
              </a:extLst>
            </p:cNvPr>
            <p:cNvSpPr/>
            <p:nvPr/>
          </p:nvSpPr>
          <p:spPr>
            <a:xfrm>
              <a:off x="1865280" y="1571192"/>
              <a:ext cx="58940" cy="30544"/>
            </a:xfrm>
            <a:custGeom>
              <a:avLst/>
              <a:gdLst/>
              <a:ahLst/>
              <a:cxnLst/>
              <a:rect l="l" t="t" r="r" b="b"/>
              <a:pathLst>
                <a:path w="1839" h="953" extrusionOk="0">
                  <a:moveTo>
                    <a:pt x="1729" y="1"/>
                  </a:moveTo>
                  <a:cubicBezTo>
                    <a:pt x="1705" y="1"/>
                    <a:pt x="658" y="522"/>
                    <a:pt x="49" y="522"/>
                  </a:cubicBezTo>
                  <a:cubicBezTo>
                    <a:pt x="33" y="522"/>
                    <a:pt x="17" y="521"/>
                    <a:pt x="1" y="521"/>
                  </a:cubicBezTo>
                  <a:lnTo>
                    <a:pt x="1" y="521"/>
                  </a:lnTo>
                  <a:cubicBezTo>
                    <a:pt x="178" y="799"/>
                    <a:pt x="490" y="953"/>
                    <a:pt x="805" y="953"/>
                  </a:cubicBezTo>
                  <a:cubicBezTo>
                    <a:pt x="906" y="953"/>
                    <a:pt x="1007" y="937"/>
                    <a:pt x="1104" y="905"/>
                  </a:cubicBezTo>
                  <a:cubicBezTo>
                    <a:pt x="1839" y="621"/>
                    <a:pt x="1672" y="36"/>
                    <a:pt x="1672" y="36"/>
                  </a:cubicBezTo>
                  <a:cubicBezTo>
                    <a:pt x="1715" y="11"/>
                    <a:pt x="1733" y="1"/>
                    <a:pt x="1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92;p43">
              <a:extLst>
                <a:ext uri="{FF2B5EF4-FFF2-40B4-BE49-F238E27FC236}">
                  <a16:creationId xmlns:a16="http://schemas.microsoft.com/office/drawing/2014/main" id="{3E27C810-403A-4996-8E73-DBCECB488867}"/>
                </a:ext>
              </a:extLst>
            </p:cNvPr>
            <p:cNvSpPr/>
            <p:nvPr/>
          </p:nvSpPr>
          <p:spPr>
            <a:xfrm>
              <a:off x="1876530" y="1664426"/>
              <a:ext cx="102848" cy="49998"/>
            </a:xfrm>
            <a:custGeom>
              <a:avLst/>
              <a:gdLst/>
              <a:ahLst/>
              <a:cxnLst/>
              <a:rect l="l" t="t" r="r" b="b"/>
              <a:pathLst>
                <a:path w="3209" h="1560" extrusionOk="0">
                  <a:moveTo>
                    <a:pt x="3209" y="1"/>
                  </a:moveTo>
                  <a:lnTo>
                    <a:pt x="3209" y="1"/>
                  </a:lnTo>
                  <a:cubicBezTo>
                    <a:pt x="2302" y="590"/>
                    <a:pt x="1259" y="906"/>
                    <a:pt x="180" y="906"/>
                  </a:cubicBezTo>
                  <a:cubicBezTo>
                    <a:pt x="126" y="906"/>
                    <a:pt x="72" y="905"/>
                    <a:pt x="18" y="903"/>
                  </a:cubicBezTo>
                  <a:lnTo>
                    <a:pt x="1" y="1538"/>
                  </a:lnTo>
                  <a:cubicBezTo>
                    <a:pt x="153" y="1553"/>
                    <a:pt x="299" y="1559"/>
                    <a:pt x="438" y="1559"/>
                  </a:cubicBezTo>
                  <a:cubicBezTo>
                    <a:pt x="2547" y="1559"/>
                    <a:pt x="3209" y="1"/>
                    <a:pt x="3209"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93;p43">
              <a:extLst>
                <a:ext uri="{FF2B5EF4-FFF2-40B4-BE49-F238E27FC236}">
                  <a16:creationId xmlns:a16="http://schemas.microsoft.com/office/drawing/2014/main" id="{870440F7-85FF-4226-8F7E-962D96D72917}"/>
                </a:ext>
              </a:extLst>
            </p:cNvPr>
            <p:cNvSpPr/>
            <p:nvPr/>
          </p:nvSpPr>
          <p:spPr>
            <a:xfrm>
              <a:off x="2072548" y="1463921"/>
              <a:ext cx="81599" cy="104163"/>
            </a:xfrm>
            <a:custGeom>
              <a:avLst/>
              <a:gdLst/>
              <a:ahLst/>
              <a:cxnLst/>
              <a:rect l="l" t="t" r="r" b="b"/>
              <a:pathLst>
                <a:path w="2546" h="3250" extrusionOk="0">
                  <a:moveTo>
                    <a:pt x="878" y="0"/>
                  </a:moveTo>
                  <a:cubicBezTo>
                    <a:pt x="806" y="0"/>
                    <a:pt x="760" y="5"/>
                    <a:pt x="752" y="8"/>
                  </a:cubicBezTo>
                  <a:cubicBezTo>
                    <a:pt x="752" y="8"/>
                    <a:pt x="17" y="2899"/>
                    <a:pt x="0" y="2965"/>
                  </a:cubicBezTo>
                  <a:cubicBezTo>
                    <a:pt x="0" y="2998"/>
                    <a:pt x="486" y="3250"/>
                    <a:pt x="1013" y="3250"/>
                  </a:cubicBezTo>
                  <a:cubicBezTo>
                    <a:pt x="1557" y="3250"/>
                    <a:pt x="2145" y="2982"/>
                    <a:pt x="2289" y="1929"/>
                  </a:cubicBezTo>
                  <a:cubicBezTo>
                    <a:pt x="2545" y="166"/>
                    <a:pt x="1289" y="0"/>
                    <a:pt x="87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94;p43">
              <a:extLst>
                <a:ext uri="{FF2B5EF4-FFF2-40B4-BE49-F238E27FC236}">
                  <a16:creationId xmlns:a16="http://schemas.microsoft.com/office/drawing/2014/main" id="{F8581E2D-25AB-4F2C-8FAA-3372566AA518}"/>
                </a:ext>
              </a:extLst>
            </p:cNvPr>
            <p:cNvSpPr/>
            <p:nvPr/>
          </p:nvSpPr>
          <p:spPr>
            <a:xfrm>
              <a:off x="2096104" y="1487670"/>
              <a:ext cx="34294" cy="58010"/>
            </a:xfrm>
            <a:custGeom>
              <a:avLst/>
              <a:gdLst/>
              <a:ahLst/>
              <a:cxnLst/>
              <a:rect l="l" t="t" r="r" b="b"/>
              <a:pathLst>
                <a:path w="1070" h="1810" extrusionOk="0">
                  <a:moveTo>
                    <a:pt x="587" y="1"/>
                  </a:moveTo>
                  <a:cubicBezTo>
                    <a:pt x="540" y="1"/>
                    <a:pt x="493" y="15"/>
                    <a:pt x="451" y="36"/>
                  </a:cubicBezTo>
                  <a:cubicBezTo>
                    <a:pt x="418" y="69"/>
                    <a:pt x="385" y="102"/>
                    <a:pt x="351" y="152"/>
                  </a:cubicBezTo>
                  <a:cubicBezTo>
                    <a:pt x="335" y="236"/>
                    <a:pt x="368" y="286"/>
                    <a:pt x="368" y="286"/>
                  </a:cubicBezTo>
                  <a:cubicBezTo>
                    <a:pt x="385" y="269"/>
                    <a:pt x="368" y="236"/>
                    <a:pt x="418" y="186"/>
                  </a:cubicBezTo>
                  <a:cubicBezTo>
                    <a:pt x="443" y="124"/>
                    <a:pt x="504" y="90"/>
                    <a:pt x="569" y="90"/>
                  </a:cubicBezTo>
                  <a:cubicBezTo>
                    <a:pt x="591" y="90"/>
                    <a:pt x="614" y="94"/>
                    <a:pt x="635" y="102"/>
                  </a:cubicBezTo>
                  <a:cubicBezTo>
                    <a:pt x="769" y="169"/>
                    <a:pt x="852" y="286"/>
                    <a:pt x="869" y="420"/>
                  </a:cubicBezTo>
                  <a:cubicBezTo>
                    <a:pt x="919" y="604"/>
                    <a:pt x="919" y="787"/>
                    <a:pt x="903" y="954"/>
                  </a:cubicBezTo>
                  <a:cubicBezTo>
                    <a:pt x="836" y="1322"/>
                    <a:pt x="602" y="1656"/>
                    <a:pt x="368" y="1706"/>
                  </a:cubicBezTo>
                  <a:cubicBezTo>
                    <a:pt x="347" y="1711"/>
                    <a:pt x="325" y="1713"/>
                    <a:pt x="303" y="1713"/>
                  </a:cubicBezTo>
                  <a:cubicBezTo>
                    <a:pt x="235" y="1713"/>
                    <a:pt x="163" y="1694"/>
                    <a:pt x="101" y="1656"/>
                  </a:cubicBezTo>
                  <a:cubicBezTo>
                    <a:pt x="50" y="1623"/>
                    <a:pt x="17" y="1589"/>
                    <a:pt x="17" y="1589"/>
                  </a:cubicBezTo>
                  <a:cubicBezTo>
                    <a:pt x="0" y="1589"/>
                    <a:pt x="0" y="1640"/>
                    <a:pt x="67" y="1706"/>
                  </a:cubicBezTo>
                  <a:cubicBezTo>
                    <a:pt x="140" y="1764"/>
                    <a:pt x="238" y="1810"/>
                    <a:pt x="339" y="1810"/>
                  </a:cubicBezTo>
                  <a:cubicBezTo>
                    <a:pt x="354" y="1810"/>
                    <a:pt x="369" y="1809"/>
                    <a:pt x="385" y="1807"/>
                  </a:cubicBezTo>
                  <a:cubicBezTo>
                    <a:pt x="702" y="1757"/>
                    <a:pt x="969" y="1389"/>
                    <a:pt x="1036" y="988"/>
                  </a:cubicBezTo>
                  <a:cubicBezTo>
                    <a:pt x="1070" y="787"/>
                    <a:pt x="1053" y="570"/>
                    <a:pt x="1003" y="386"/>
                  </a:cubicBezTo>
                  <a:cubicBezTo>
                    <a:pt x="953" y="219"/>
                    <a:pt x="836" y="69"/>
                    <a:pt x="669" y="19"/>
                  </a:cubicBezTo>
                  <a:cubicBezTo>
                    <a:pt x="643" y="6"/>
                    <a:pt x="615" y="1"/>
                    <a:pt x="587"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95;p43">
              <a:extLst>
                <a:ext uri="{FF2B5EF4-FFF2-40B4-BE49-F238E27FC236}">
                  <a16:creationId xmlns:a16="http://schemas.microsoft.com/office/drawing/2014/main" id="{3A419DAC-C060-4836-AF4D-1D75EF6C69EA}"/>
                </a:ext>
              </a:extLst>
            </p:cNvPr>
            <p:cNvSpPr/>
            <p:nvPr/>
          </p:nvSpPr>
          <p:spPr>
            <a:xfrm>
              <a:off x="1787271" y="1194445"/>
              <a:ext cx="442194" cy="329730"/>
            </a:xfrm>
            <a:custGeom>
              <a:avLst/>
              <a:gdLst/>
              <a:ahLst/>
              <a:cxnLst/>
              <a:rect l="l" t="t" r="r" b="b"/>
              <a:pathLst>
                <a:path w="13797" h="10288" extrusionOk="0">
                  <a:moveTo>
                    <a:pt x="1670" y="1"/>
                  </a:moveTo>
                  <a:cubicBezTo>
                    <a:pt x="1497" y="1"/>
                    <a:pt x="1331" y="44"/>
                    <a:pt x="1199" y="145"/>
                  </a:cubicBezTo>
                  <a:cubicBezTo>
                    <a:pt x="898" y="413"/>
                    <a:pt x="814" y="830"/>
                    <a:pt x="948" y="1181"/>
                  </a:cubicBezTo>
                  <a:cubicBezTo>
                    <a:pt x="1098" y="1532"/>
                    <a:pt x="1315" y="1849"/>
                    <a:pt x="1600" y="2100"/>
                  </a:cubicBezTo>
                  <a:cubicBezTo>
                    <a:pt x="1438" y="1993"/>
                    <a:pt x="1258" y="1942"/>
                    <a:pt x="1081" y="1942"/>
                  </a:cubicBezTo>
                  <a:cubicBezTo>
                    <a:pt x="707" y="1942"/>
                    <a:pt x="349" y="2166"/>
                    <a:pt x="213" y="2551"/>
                  </a:cubicBezTo>
                  <a:cubicBezTo>
                    <a:pt x="0" y="3107"/>
                    <a:pt x="364" y="3695"/>
                    <a:pt x="943" y="3783"/>
                  </a:cubicBezTo>
                  <a:lnTo>
                    <a:pt x="943" y="3783"/>
                  </a:lnTo>
                  <a:cubicBezTo>
                    <a:pt x="914" y="3780"/>
                    <a:pt x="884" y="3778"/>
                    <a:pt x="855" y="3778"/>
                  </a:cubicBezTo>
                  <a:cubicBezTo>
                    <a:pt x="471" y="3778"/>
                    <a:pt x="138" y="4047"/>
                    <a:pt x="62" y="4439"/>
                  </a:cubicBezTo>
                  <a:cubicBezTo>
                    <a:pt x="12" y="4874"/>
                    <a:pt x="213" y="5291"/>
                    <a:pt x="547" y="5542"/>
                  </a:cubicBezTo>
                  <a:cubicBezTo>
                    <a:pt x="898" y="5809"/>
                    <a:pt x="1315" y="5876"/>
                    <a:pt x="1733" y="5960"/>
                  </a:cubicBezTo>
                  <a:cubicBezTo>
                    <a:pt x="2149" y="6047"/>
                    <a:pt x="2547" y="6083"/>
                    <a:pt x="2928" y="6083"/>
                  </a:cubicBezTo>
                  <a:cubicBezTo>
                    <a:pt x="4889" y="6083"/>
                    <a:pt x="6395" y="5113"/>
                    <a:pt x="7514" y="5058"/>
                  </a:cubicBezTo>
                  <a:cubicBezTo>
                    <a:pt x="7536" y="5057"/>
                    <a:pt x="7557" y="5056"/>
                    <a:pt x="7578" y="5056"/>
                  </a:cubicBezTo>
                  <a:cubicBezTo>
                    <a:pt x="8845" y="5056"/>
                    <a:pt x="8651" y="6545"/>
                    <a:pt x="8651" y="6545"/>
                  </a:cubicBezTo>
                  <a:lnTo>
                    <a:pt x="8350" y="10187"/>
                  </a:lnTo>
                  <a:lnTo>
                    <a:pt x="9436" y="10287"/>
                  </a:lnTo>
                  <a:lnTo>
                    <a:pt x="9837" y="8550"/>
                  </a:lnTo>
                  <a:lnTo>
                    <a:pt x="9887" y="8132"/>
                  </a:lnTo>
                  <a:cubicBezTo>
                    <a:pt x="10138" y="7497"/>
                    <a:pt x="10672" y="6795"/>
                    <a:pt x="10722" y="6110"/>
                  </a:cubicBezTo>
                  <a:cubicBezTo>
                    <a:pt x="10739" y="5726"/>
                    <a:pt x="10689" y="5325"/>
                    <a:pt x="10539" y="4957"/>
                  </a:cubicBezTo>
                  <a:lnTo>
                    <a:pt x="10539" y="4957"/>
                  </a:lnTo>
                  <a:cubicBezTo>
                    <a:pt x="10765" y="5011"/>
                    <a:pt x="10993" y="5037"/>
                    <a:pt x="11220" y="5037"/>
                  </a:cubicBezTo>
                  <a:cubicBezTo>
                    <a:pt x="11913" y="5037"/>
                    <a:pt x="12587" y="4792"/>
                    <a:pt x="13128" y="4339"/>
                  </a:cubicBezTo>
                  <a:cubicBezTo>
                    <a:pt x="13496" y="4005"/>
                    <a:pt x="13797" y="3504"/>
                    <a:pt x="13630" y="3019"/>
                  </a:cubicBezTo>
                  <a:cubicBezTo>
                    <a:pt x="13496" y="2685"/>
                    <a:pt x="13212" y="2434"/>
                    <a:pt x="12878" y="2317"/>
                  </a:cubicBezTo>
                  <a:cubicBezTo>
                    <a:pt x="12589" y="2190"/>
                    <a:pt x="12280" y="2127"/>
                    <a:pt x="11973" y="2127"/>
                  </a:cubicBezTo>
                  <a:cubicBezTo>
                    <a:pt x="11516" y="2127"/>
                    <a:pt x="11062" y="2265"/>
                    <a:pt x="10672" y="2535"/>
                  </a:cubicBezTo>
                  <a:cubicBezTo>
                    <a:pt x="10154" y="2936"/>
                    <a:pt x="9904" y="3570"/>
                    <a:pt x="9987" y="4205"/>
                  </a:cubicBezTo>
                  <a:cubicBezTo>
                    <a:pt x="9513" y="3813"/>
                    <a:pt x="8864" y="3705"/>
                    <a:pt x="8217" y="3705"/>
                  </a:cubicBezTo>
                  <a:cubicBezTo>
                    <a:pt x="8066" y="3705"/>
                    <a:pt x="7914" y="3711"/>
                    <a:pt x="7765" y="3721"/>
                  </a:cubicBezTo>
                  <a:cubicBezTo>
                    <a:pt x="7815" y="3086"/>
                    <a:pt x="7564" y="2451"/>
                    <a:pt x="7080" y="2033"/>
                  </a:cubicBezTo>
                  <a:cubicBezTo>
                    <a:pt x="6595" y="1616"/>
                    <a:pt x="5994" y="1365"/>
                    <a:pt x="5359" y="1315"/>
                  </a:cubicBezTo>
                  <a:cubicBezTo>
                    <a:pt x="4791" y="1248"/>
                    <a:pt x="4189" y="1315"/>
                    <a:pt x="3671" y="1081"/>
                  </a:cubicBezTo>
                  <a:cubicBezTo>
                    <a:pt x="3137" y="864"/>
                    <a:pt x="2752" y="396"/>
                    <a:pt x="2251" y="145"/>
                  </a:cubicBezTo>
                  <a:cubicBezTo>
                    <a:pt x="2073" y="56"/>
                    <a:pt x="1867" y="1"/>
                    <a:pt x="16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96;p43">
              <a:extLst>
                <a:ext uri="{FF2B5EF4-FFF2-40B4-BE49-F238E27FC236}">
                  <a16:creationId xmlns:a16="http://schemas.microsoft.com/office/drawing/2014/main" id="{618AD1A5-E5C8-48AE-9A57-C67DDDC0C03B}"/>
                </a:ext>
              </a:extLst>
            </p:cNvPr>
            <p:cNvSpPr/>
            <p:nvPr/>
          </p:nvSpPr>
          <p:spPr>
            <a:xfrm>
              <a:off x="2118603" y="1324407"/>
              <a:ext cx="129610" cy="75542"/>
            </a:xfrm>
            <a:custGeom>
              <a:avLst/>
              <a:gdLst/>
              <a:ahLst/>
              <a:cxnLst/>
              <a:rect l="l" t="t" r="r" b="b"/>
              <a:pathLst>
                <a:path w="4044" h="2357" extrusionOk="0">
                  <a:moveTo>
                    <a:pt x="0" y="0"/>
                  </a:moveTo>
                  <a:cubicBezTo>
                    <a:pt x="0" y="267"/>
                    <a:pt x="67" y="518"/>
                    <a:pt x="201" y="752"/>
                  </a:cubicBezTo>
                  <a:cubicBezTo>
                    <a:pt x="664" y="1749"/>
                    <a:pt x="1658" y="2356"/>
                    <a:pt x="2718" y="2356"/>
                  </a:cubicBezTo>
                  <a:cubicBezTo>
                    <a:pt x="2919" y="2356"/>
                    <a:pt x="3122" y="2334"/>
                    <a:pt x="3325" y="2289"/>
                  </a:cubicBezTo>
                  <a:cubicBezTo>
                    <a:pt x="3592" y="2256"/>
                    <a:pt x="3826" y="2139"/>
                    <a:pt x="4044" y="1988"/>
                  </a:cubicBezTo>
                  <a:cubicBezTo>
                    <a:pt x="4042" y="1985"/>
                    <a:pt x="4037" y="1983"/>
                    <a:pt x="4029" y="1983"/>
                  </a:cubicBezTo>
                  <a:cubicBezTo>
                    <a:pt x="3967" y="1983"/>
                    <a:pt x="3711" y="2096"/>
                    <a:pt x="3308" y="2155"/>
                  </a:cubicBezTo>
                  <a:cubicBezTo>
                    <a:pt x="3142" y="2185"/>
                    <a:pt x="2976" y="2199"/>
                    <a:pt x="2812" y="2199"/>
                  </a:cubicBezTo>
                  <a:cubicBezTo>
                    <a:pt x="1772" y="2199"/>
                    <a:pt x="806" y="1623"/>
                    <a:pt x="301" y="685"/>
                  </a:cubicBezTo>
                  <a:cubicBezTo>
                    <a:pt x="84" y="284"/>
                    <a:pt x="34"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97;p43">
              <a:extLst>
                <a:ext uri="{FF2B5EF4-FFF2-40B4-BE49-F238E27FC236}">
                  <a16:creationId xmlns:a16="http://schemas.microsoft.com/office/drawing/2014/main" id="{B68982CD-4314-4681-AC46-BDAD9A899CC0}"/>
                </a:ext>
              </a:extLst>
            </p:cNvPr>
            <p:cNvSpPr/>
            <p:nvPr/>
          </p:nvSpPr>
          <p:spPr>
            <a:xfrm>
              <a:off x="2120206" y="1343125"/>
              <a:ext cx="47690" cy="109835"/>
            </a:xfrm>
            <a:custGeom>
              <a:avLst/>
              <a:gdLst/>
              <a:ahLst/>
              <a:cxnLst/>
              <a:rect l="l" t="t" r="r" b="b"/>
              <a:pathLst>
                <a:path w="1488" h="3427" extrusionOk="0">
                  <a:moveTo>
                    <a:pt x="0" y="1"/>
                  </a:moveTo>
                  <a:cubicBezTo>
                    <a:pt x="0" y="185"/>
                    <a:pt x="50" y="368"/>
                    <a:pt x="151" y="535"/>
                  </a:cubicBezTo>
                  <a:cubicBezTo>
                    <a:pt x="334" y="936"/>
                    <a:pt x="568" y="1337"/>
                    <a:pt x="802" y="1705"/>
                  </a:cubicBezTo>
                  <a:cubicBezTo>
                    <a:pt x="1053" y="2056"/>
                    <a:pt x="1220" y="2457"/>
                    <a:pt x="1320" y="2891"/>
                  </a:cubicBezTo>
                  <a:cubicBezTo>
                    <a:pt x="1387" y="3209"/>
                    <a:pt x="1354" y="3426"/>
                    <a:pt x="1387" y="3426"/>
                  </a:cubicBezTo>
                  <a:cubicBezTo>
                    <a:pt x="1471" y="3259"/>
                    <a:pt x="1487" y="3058"/>
                    <a:pt x="1454" y="2875"/>
                  </a:cubicBezTo>
                  <a:cubicBezTo>
                    <a:pt x="1387" y="2424"/>
                    <a:pt x="1220" y="1989"/>
                    <a:pt x="969" y="1605"/>
                  </a:cubicBezTo>
                  <a:cubicBezTo>
                    <a:pt x="685" y="1154"/>
                    <a:pt x="418" y="786"/>
                    <a:pt x="268" y="485"/>
                  </a:cubicBezTo>
                  <a:cubicBezTo>
                    <a:pt x="184" y="318"/>
                    <a:pt x="100" y="15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98;p43">
              <a:extLst>
                <a:ext uri="{FF2B5EF4-FFF2-40B4-BE49-F238E27FC236}">
                  <a16:creationId xmlns:a16="http://schemas.microsoft.com/office/drawing/2014/main" id="{F736B181-B459-40AB-A4F4-0289B2E4EC3B}"/>
                </a:ext>
              </a:extLst>
            </p:cNvPr>
            <p:cNvSpPr/>
            <p:nvPr/>
          </p:nvSpPr>
          <p:spPr>
            <a:xfrm>
              <a:off x="1416548" y="1863617"/>
              <a:ext cx="290790" cy="275854"/>
            </a:xfrm>
            <a:custGeom>
              <a:avLst/>
              <a:gdLst/>
              <a:ahLst/>
              <a:cxnLst/>
              <a:rect l="l" t="t" r="r" b="b"/>
              <a:pathLst>
                <a:path w="9073" h="8607" extrusionOk="0">
                  <a:moveTo>
                    <a:pt x="3017" y="1"/>
                  </a:moveTo>
                  <a:cubicBezTo>
                    <a:pt x="3014" y="1"/>
                    <a:pt x="3011" y="1"/>
                    <a:pt x="3008" y="1"/>
                  </a:cubicBezTo>
                  <a:cubicBezTo>
                    <a:pt x="2623" y="35"/>
                    <a:pt x="2590" y="469"/>
                    <a:pt x="3075" y="954"/>
                  </a:cubicBezTo>
                  <a:cubicBezTo>
                    <a:pt x="3559" y="1455"/>
                    <a:pt x="4879" y="3026"/>
                    <a:pt x="4612" y="3276"/>
                  </a:cubicBezTo>
                  <a:cubicBezTo>
                    <a:pt x="4600" y="3286"/>
                    <a:pt x="4585" y="3291"/>
                    <a:pt x="4566" y="3291"/>
                  </a:cubicBezTo>
                  <a:cubicBezTo>
                    <a:pt x="4147" y="3291"/>
                    <a:pt x="2005" y="920"/>
                    <a:pt x="2005" y="920"/>
                  </a:cubicBezTo>
                  <a:cubicBezTo>
                    <a:pt x="2005" y="920"/>
                    <a:pt x="1718" y="472"/>
                    <a:pt x="1429" y="472"/>
                  </a:cubicBezTo>
                  <a:cubicBezTo>
                    <a:pt x="1369" y="472"/>
                    <a:pt x="1310" y="491"/>
                    <a:pt x="1253" y="536"/>
                  </a:cubicBezTo>
                  <a:cubicBezTo>
                    <a:pt x="685" y="1021"/>
                    <a:pt x="3375" y="3594"/>
                    <a:pt x="3643" y="3828"/>
                  </a:cubicBezTo>
                  <a:cubicBezTo>
                    <a:pt x="3782" y="3954"/>
                    <a:pt x="3653" y="4147"/>
                    <a:pt x="3495" y="4147"/>
                  </a:cubicBezTo>
                  <a:cubicBezTo>
                    <a:pt x="3445" y="4147"/>
                    <a:pt x="3391" y="4127"/>
                    <a:pt x="3342" y="4078"/>
                  </a:cubicBezTo>
                  <a:cubicBezTo>
                    <a:pt x="3175" y="3911"/>
                    <a:pt x="1428" y="1860"/>
                    <a:pt x="663" y="1860"/>
                  </a:cubicBezTo>
                  <a:cubicBezTo>
                    <a:pt x="588" y="1860"/>
                    <a:pt x="522" y="1880"/>
                    <a:pt x="468" y="1923"/>
                  </a:cubicBezTo>
                  <a:cubicBezTo>
                    <a:pt x="0" y="2291"/>
                    <a:pt x="2657" y="4062"/>
                    <a:pt x="2824" y="4814"/>
                  </a:cubicBezTo>
                  <a:cubicBezTo>
                    <a:pt x="2846" y="4925"/>
                    <a:pt x="2822" y="4971"/>
                    <a:pt x="2763" y="4971"/>
                  </a:cubicBezTo>
                  <a:cubicBezTo>
                    <a:pt x="2449" y="4971"/>
                    <a:pt x="1136" y="3604"/>
                    <a:pt x="637" y="3604"/>
                  </a:cubicBezTo>
                  <a:cubicBezTo>
                    <a:pt x="590" y="3604"/>
                    <a:pt x="549" y="3616"/>
                    <a:pt x="518" y="3644"/>
                  </a:cubicBezTo>
                  <a:cubicBezTo>
                    <a:pt x="368" y="3778"/>
                    <a:pt x="268" y="3911"/>
                    <a:pt x="1621" y="5064"/>
                  </a:cubicBezTo>
                  <a:cubicBezTo>
                    <a:pt x="2356" y="5682"/>
                    <a:pt x="3877" y="6685"/>
                    <a:pt x="5163" y="7487"/>
                  </a:cubicBezTo>
                  <a:lnTo>
                    <a:pt x="7001" y="8606"/>
                  </a:lnTo>
                  <a:lnTo>
                    <a:pt x="9073" y="5983"/>
                  </a:lnTo>
                  <a:lnTo>
                    <a:pt x="8254" y="3711"/>
                  </a:lnTo>
                  <a:cubicBezTo>
                    <a:pt x="8171" y="3510"/>
                    <a:pt x="8087" y="3260"/>
                    <a:pt x="8004" y="2992"/>
                  </a:cubicBezTo>
                  <a:cubicBezTo>
                    <a:pt x="7903" y="2675"/>
                    <a:pt x="7853" y="2357"/>
                    <a:pt x="7870" y="2023"/>
                  </a:cubicBezTo>
                  <a:cubicBezTo>
                    <a:pt x="7870" y="1606"/>
                    <a:pt x="7920" y="1204"/>
                    <a:pt x="8020" y="803"/>
                  </a:cubicBezTo>
                  <a:cubicBezTo>
                    <a:pt x="8128" y="521"/>
                    <a:pt x="7922" y="250"/>
                    <a:pt x="7690" y="250"/>
                  </a:cubicBezTo>
                  <a:cubicBezTo>
                    <a:pt x="7633" y="250"/>
                    <a:pt x="7575" y="266"/>
                    <a:pt x="7519" y="302"/>
                  </a:cubicBezTo>
                  <a:cubicBezTo>
                    <a:pt x="7235" y="486"/>
                    <a:pt x="6851" y="1455"/>
                    <a:pt x="6918" y="2658"/>
                  </a:cubicBezTo>
                  <a:cubicBezTo>
                    <a:pt x="6942" y="3010"/>
                    <a:pt x="6853" y="3143"/>
                    <a:pt x="6704" y="3143"/>
                  </a:cubicBezTo>
                  <a:cubicBezTo>
                    <a:pt x="6335" y="3143"/>
                    <a:pt x="5596" y="2330"/>
                    <a:pt x="5263" y="1973"/>
                  </a:cubicBezTo>
                  <a:cubicBezTo>
                    <a:pt x="4801" y="1461"/>
                    <a:pt x="3309" y="1"/>
                    <a:pt x="301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99;p43">
              <a:extLst>
                <a:ext uri="{FF2B5EF4-FFF2-40B4-BE49-F238E27FC236}">
                  <a16:creationId xmlns:a16="http://schemas.microsoft.com/office/drawing/2014/main" id="{67853BC5-E0C2-4D0B-91AA-16BAA2EE29EC}"/>
                </a:ext>
              </a:extLst>
            </p:cNvPr>
            <p:cNvSpPr/>
            <p:nvPr/>
          </p:nvSpPr>
          <p:spPr>
            <a:xfrm>
              <a:off x="1568625" y="1845957"/>
              <a:ext cx="767405" cy="788077"/>
            </a:xfrm>
            <a:custGeom>
              <a:avLst/>
              <a:gdLst/>
              <a:ahLst/>
              <a:cxnLst/>
              <a:rect l="l" t="t" r="r" b="b"/>
              <a:pathLst>
                <a:path w="23944" h="24589" extrusionOk="0">
                  <a:moveTo>
                    <a:pt x="19178" y="0"/>
                  </a:moveTo>
                  <a:cubicBezTo>
                    <a:pt x="17434" y="0"/>
                    <a:pt x="16311" y="1026"/>
                    <a:pt x="15974" y="3944"/>
                  </a:cubicBezTo>
                  <a:cubicBezTo>
                    <a:pt x="15372" y="9241"/>
                    <a:pt x="16458" y="14604"/>
                    <a:pt x="15757" y="15239"/>
                  </a:cubicBezTo>
                  <a:cubicBezTo>
                    <a:pt x="15748" y="15246"/>
                    <a:pt x="15737" y="15250"/>
                    <a:pt x="15722" y="15250"/>
                  </a:cubicBezTo>
                  <a:cubicBezTo>
                    <a:pt x="14905" y="15250"/>
                    <a:pt x="4244" y="4412"/>
                    <a:pt x="4244" y="4412"/>
                  </a:cubicBezTo>
                  <a:lnTo>
                    <a:pt x="0" y="8940"/>
                  </a:lnTo>
                  <a:cubicBezTo>
                    <a:pt x="0" y="8940"/>
                    <a:pt x="9491" y="20118"/>
                    <a:pt x="14854" y="23577"/>
                  </a:cubicBezTo>
                  <a:cubicBezTo>
                    <a:pt x="15946" y="24286"/>
                    <a:pt x="17132" y="24588"/>
                    <a:pt x="18215" y="24588"/>
                  </a:cubicBezTo>
                  <a:cubicBezTo>
                    <a:pt x="19022" y="24588"/>
                    <a:pt x="19772" y="24421"/>
                    <a:pt x="20385" y="24128"/>
                  </a:cubicBezTo>
                  <a:cubicBezTo>
                    <a:pt x="23576" y="22574"/>
                    <a:pt x="23944" y="12215"/>
                    <a:pt x="23910" y="7553"/>
                  </a:cubicBezTo>
                  <a:cubicBezTo>
                    <a:pt x="23860" y="1672"/>
                    <a:pt x="21270" y="335"/>
                    <a:pt x="20836" y="235"/>
                  </a:cubicBezTo>
                  <a:cubicBezTo>
                    <a:pt x="20234" y="86"/>
                    <a:pt x="19680" y="0"/>
                    <a:pt x="19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00;p43">
              <a:extLst>
                <a:ext uri="{FF2B5EF4-FFF2-40B4-BE49-F238E27FC236}">
                  <a16:creationId xmlns:a16="http://schemas.microsoft.com/office/drawing/2014/main" id="{7D9B49F7-1C12-4817-A542-A7E620D8616C}"/>
                </a:ext>
              </a:extLst>
            </p:cNvPr>
            <p:cNvSpPr/>
            <p:nvPr/>
          </p:nvSpPr>
          <p:spPr>
            <a:xfrm>
              <a:off x="1569683" y="1992714"/>
              <a:ext cx="765290" cy="631289"/>
            </a:xfrm>
            <a:custGeom>
              <a:avLst/>
              <a:gdLst/>
              <a:ahLst/>
              <a:cxnLst/>
              <a:rect l="l" t="t" r="r" b="b"/>
              <a:pathLst>
                <a:path w="23878" h="19697" extrusionOk="0">
                  <a:moveTo>
                    <a:pt x="4211" y="0"/>
                  </a:moveTo>
                  <a:lnTo>
                    <a:pt x="4211" y="0"/>
                  </a:lnTo>
                  <a:cubicBezTo>
                    <a:pt x="4178" y="17"/>
                    <a:pt x="4145" y="50"/>
                    <a:pt x="4128" y="67"/>
                  </a:cubicBezTo>
                  <a:cubicBezTo>
                    <a:pt x="4061" y="117"/>
                    <a:pt x="3977" y="184"/>
                    <a:pt x="3894" y="284"/>
                  </a:cubicBezTo>
                  <a:cubicBezTo>
                    <a:pt x="3677" y="468"/>
                    <a:pt x="3376" y="752"/>
                    <a:pt x="2992" y="1120"/>
                  </a:cubicBezTo>
                  <a:cubicBezTo>
                    <a:pt x="1906" y="2206"/>
                    <a:pt x="920" y="3359"/>
                    <a:pt x="34" y="4612"/>
                  </a:cubicBezTo>
                  <a:lnTo>
                    <a:pt x="1" y="4645"/>
                  </a:lnTo>
                  <a:lnTo>
                    <a:pt x="34" y="4679"/>
                  </a:lnTo>
                  <a:cubicBezTo>
                    <a:pt x="3008" y="7753"/>
                    <a:pt x="7353" y="12231"/>
                    <a:pt x="12215" y="17177"/>
                  </a:cubicBezTo>
                  <a:cubicBezTo>
                    <a:pt x="13384" y="18296"/>
                    <a:pt x="14821" y="19098"/>
                    <a:pt x="16375" y="19516"/>
                  </a:cubicBezTo>
                  <a:cubicBezTo>
                    <a:pt x="16826" y="19636"/>
                    <a:pt x="17290" y="19696"/>
                    <a:pt x="17750" y="19696"/>
                  </a:cubicBezTo>
                  <a:cubicBezTo>
                    <a:pt x="18057" y="19696"/>
                    <a:pt x="18364" y="19669"/>
                    <a:pt x="18664" y="19616"/>
                  </a:cubicBezTo>
                  <a:cubicBezTo>
                    <a:pt x="19383" y="19449"/>
                    <a:pt x="20068" y="19115"/>
                    <a:pt x="20619" y="18614"/>
                  </a:cubicBezTo>
                  <a:cubicBezTo>
                    <a:pt x="21722" y="17678"/>
                    <a:pt x="22340" y="16408"/>
                    <a:pt x="22741" y="15205"/>
                  </a:cubicBezTo>
                  <a:cubicBezTo>
                    <a:pt x="23142" y="14002"/>
                    <a:pt x="23259" y="12816"/>
                    <a:pt x="23393" y="11763"/>
                  </a:cubicBezTo>
                  <a:cubicBezTo>
                    <a:pt x="23660" y="9641"/>
                    <a:pt x="23794" y="7903"/>
                    <a:pt x="23844" y="6700"/>
                  </a:cubicBezTo>
                  <a:cubicBezTo>
                    <a:pt x="23861" y="6099"/>
                    <a:pt x="23877" y="5648"/>
                    <a:pt x="23877" y="5330"/>
                  </a:cubicBezTo>
                  <a:cubicBezTo>
                    <a:pt x="23877" y="5180"/>
                    <a:pt x="23877" y="5063"/>
                    <a:pt x="23877" y="4963"/>
                  </a:cubicBezTo>
                  <a:cubicBezTo>
                    <a:pt x="23877" y="4929"/>
                    <a:pt x="23861" y="4879"/>
                    <a:pt x="23861" y="4846"/>
                  </a:cubicBezTo>
                  <a:cubicBezTo>
                    <a:pt x="23861" y="4879"/>
                    <a:pt x="23844" y="4929"/>
                    <a:pt x="23844" y="4963"/>
                  </a:cubicBezTo>
                  <a:cubicBezTo>
                    <a:pt x="23844" y="5063"/>
                    <a:pt x="23844" y="5180"/>
                    <a:pt x="23827" y="5330"/>
                  </a:cubicBezTo>
                  <a:cubicBezTo>
                    <a:pt x="23827" y="5631"/>
                    <a:pt x="23811" y="6099"/>
                    <a:pt x="23777" y="6700"/>
                  </a:cubicBezTo>
                  <a:cubicBezTo>
                    <a:pt x="23694" y="7903"/>
                    <a:pt x="23560" y="9624"/>
                    <a:pt x="23259" y="11746"/>
                  </a:cubicBezTo>
                  <a:cubicBezTo>
                    <a:pt x="23125" y="12799"/>
                    <a:pt x="22992" y="13969"/>
                    <a:pt x="22591" y="15155"/>
                  </a:cubicBezTo>
                  <a:cubicBezTo>
                    <a:pt x="22207" y="16341"/>
                    <a:pt x="21572" y="17578"/>
                    <a:pt x="20519" y="18497"/>
                  </a:cubicBezTo>
                  <a:cubicBezTo>
                    <a:pt x="19968" y="18964"/>
                    <a:pt x="19333" y="19282"/>
                    <a:pt x="18631" y="19449"/>
                  </a:cubicBezTo>
                  <a:cubicBezTo>
                    <a:pt x="18337" y="19502"/>
                    <a:pt x="18040" y="19529"/>
                    <a:pt x="17744" y="19529"/>
                  </a:cubicBezTo>
                  <a:cubicBezTo>
                    <a:pt x="17300" y="19529"/>
                    <a:pt x="16856" y="19469"/>
                    <a:pt x="16425" y="19349"/>
                  </a:cubicBezTo>
                  <a:cubicBezTo>
                    <a:pt x="14888" y="18931"/>
                    <a:pt x="13501" y="18129"/>
                    <a:pt x="12348" y="17043"/>
                  </a:cubicBezTo>
                  <a:lnTo>
                    <a:pt x="162" y="4640"/>
                  </a:lnTo>
                  <a:lnTo>
                    <a:pt x="162" y="4640"/>
                  </a:lnTo>
                  <a:cubicBezTo>
                    <a:pt x="1024" y="3417"/>
                    <a:pt x="2000" y="2245"/>
                    <a:pt x="3042" y="1170"/>
                  </a:cubicBezTo>
                  <a:cubicBezTo>
                    <a:pt x="3409" y="786"/>
                    <a:pt x="3710" y="501"/>
                    <a:pt x="3911" y="301"/>
                  </a:cubicBezTo>
                  <a:cubicBezTo>
                    <a:pt x="4011" y="201"/>
                    <a:pt x="4078" y="134"/>
                    <a:pt x="4145" y="84"/>
                  </a:cubicBezTo>
                  <a:cubicBezTo>
                    <a:pt x="4161" y="50"/>
                    <a:pt x="4195" y="34"/>
                    <a:pt x="4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01;p43">
              <a:extLst>
                <a:ext uri="{FF2B5EF4-FFF2-40B4-BE49-F238E27FC236}">
                  <a16:creationId xmlns:a16="http://schemas.microsoft.com/office/drawing/2014/main" id="{A06E401E-97E8-4EFE-A72D-801FEF51DD39}"/>
                </a:ext>
              </a:extLst>
            </p:cNvPr>
            <p:cNvSpPr/>
            <p:nvPr/>
          </p:nvSpPr>
          <p:spPr>
            <a:xfrm>
              <a:off x="1704646" y="1844771"/>
              <a:ext cx="531774" cy="492288"/>
            </a:xfrm>
            <a:custGeom>
              <a:avLst/>
              <a:gdLst/>
              <a:ahLst/>
              <a:cxnLst/>
              <a:rect l="l" t="t" r="r" b="b"/>
              <a:pathLst>
                <a:path w="16592" h="15360" extrusionOk="0">
                  <a:moveTo>
                    <a:pt x="15468" y="1"/>
                  </a:moveTo>
                  <a:cubicBezTo>
                    <a:pt x="15414" y="1"/>
                    <a:pt x="15360" y="2"/>
                    <a:pt x="15305" y="5"/>
                  </a:cubicBezTo>
                  <a:cubicBezTo>
                    <a:pt x="14787" y="55"/>
                    <a:pt x="14270" y="222"/>
                    <a:pt x="13835" y="506"/>
                  </a:cubicBezTo>
                  <a:cubicBezTo>
                    <a:pt x="13250" y="907"/>
                    <a:pt x="12799" y="1442"/>
                    <a:pt x="12482" y="2077"/>
                  </a:cubicBezTo>
                  <a:cubicBezTo>
                    <a:pt x="12114" y="2828"/>
                    <a:pt x="11880" y="3647"/>
                    <a:pt x="11797" y="4483"/>
                  </a:cubicBezTo>
                  <a:cubicBezTo>
                    <a:pt x="11696" y="5368"/>
                    <a:pt x="11680" y="6337"/>
                    <a:pt x="11613" y="7340"/>
                  </a:cubicBezTo>
                  <a:cubicBezTo>
                    <a:pt x="11479" y="9345"/>
                    <a:pt x="11362" y="11550"/>
                    <a:pt x="11212" y="13873"/>
                  </a:cubicBezTo>
                  <a:cubicBezTo>
                    <a:pt x="11198" y="14258"/>
                    <a:pt x="11171" y="14631"/>
                    <a:pt x="11153" y="14991"/>
                  </a:cubicBezTo>
                  <a:lnTo>
                    <a:pt x="11153" y="14991"/>
                  </a:lnTo>
                  <a:cubicBezTo>
                    <a:pt x="10366" y="14350"/>
                    <a:pt x="9637" y="13655"/>
                    <a:pt x="8923" y="13021"/>
                  </a:cubicBezTo>
                  <a:lnTo>
                    <a:pt x="6767" y="11032"/>
                  </a:lnTo>
                  <a:cubicBezTo>
                    <a:pt x="5414" y="9746"/>
                    <a:pt x="4194" y="8593"/>
                    <a:pt x="3192" y="7624"/>
                  </a:cubicBezTo>
                  <a:cubicBezTo>
                    <a:pt x="2206" y="6655"/>
                    <a:pt x="1404" y="5853"/>
                    <a:pt x="853" y="5301"/>
                  </a:cubicBezTo>
                  <a:cubicBezTo>
                    <a:pt x="585" y="5034"/>
                    <a:pt x="385" y="4817"/>
                    <a:pt x="234" y="4666"/>
                  </a:cubicBezTo>
                  <a:lnTo>
                    <a:pt x="67" y="4499"/>
                  </a:lnTo>
                  <a:cubicBezTo>
                    <a:pt x="51" y="4483"/>
                    <a:pt x="34" y="4466"/>
                    <a:pt x="0" y="4449"/>
                  </a:cubicBezTo>
                  <a:lnTo>
                    <a:pt x="0" y="4449"/>
                  </a:lnTo>
                  <a:cubicBezTo>
                    <a:pt x="17" y="4483"/>
                    <a:pt x="34" y="4499"/>
                    <a:pt x="51" y="4516"/>
                  </a:cubicBezTo>
                  <a:cubicBezTo>
                    <a:pt x="101" y="4566"/>
                    <a:pt x="151" y="4616"/>
                    <a:pt x="201" y="4683"/>
                  </a:cubicBezTo>
                  <a:cubicBezTo>
                    <a:pt x="351" y="4850"/>
                    <a:pt x="535" y="5067"/>
                    <a:pt x="802" y="5351"/>
                  </a:cubicBezTo>
                  <a:cubicBezTo>
                    <a:pt x="1337" y="5920"/>
                    <a:pt x="2122" y="6722"/>
                    <a:pt x="3108" y="7707"/>
                  </a:cubicBezTo>
                  <a:cubicBezTo>
                    <a:pt x="4111" y="8693"/>
                    <a:pt x="5297" y="9863"/>
                    <a:pt x="6650" y="11149"/>
                  </a:cubicBezTo>
                  <a:cubicBezTo>
                    <a:pt x="7335" y="11784"/>
                    <a:pt x="8054" y="12453"/>
                    <a:pt x="8806" y="13138"/>
                  </a:cubicBezTo>
                  <a:cubicBezTo>
                    <a:pt x="9558" y="13823"/>
                    <a:pt x="10326" y="14558"/>
                    <a:pt x="11178" y="15243"/>
                  </a:cubicBezTo>
                  <a:lnTo>
                    <a:pt x="11312" y="15360"/>
                  </a:lnTo>
                  <a:lnTo>
                    <a:pt x="11329" y="15176"/>
                  </a:lnTo>
                  <a:cubicBezTo>
                    <a:pt x="11346" y="14758"/>
                    <a:pt x="11379" y="14324"/>
                    <a:pt x="11396" y="13873"/>
                  </a:cubicBezTo>
                  <a:cubicBezTo>
                    <a:pt x="11529" y="11567"/>
                    <a:pt x="11663" y="9345"/>
                    <a:pt x="11780" y="7340"/>
                  </a:cubicBezTo>
                  <a:cubicBezTo>
                    <a:pt x="11847" y="6337"/>
                    <a:pt x="11847" y="5385"/>
                    <a:pt x="11964" y="4499"/>
                  </a:cubicBezTo>
                  <a:cubicBezTo>
                    <a:pt x="12031" y="3681"/>
                    <a:pt x="12248" y="2879"/>
                    <a:pt x="12599" y="2127"/>
                  </a:cubicBezTo>
                  <a:cubicBezTo>
                    <a:pt x="12899" y="1508"/>
                    <a:pt x="13334" y="990"/>
                    <a:pt x="13885" y="589"/>
                  </a:cubicBezTo>
                  <a:cubicBezTo>
                    <a:pt x="14320" y="305"/>
                    <a:pt x="14804" y="138"/>
                    <a:pt x="15322" y="72"/>
                  </a:cubicBezTo>
                  <a:cubicBezTo>
                    <a:pt x="15404" y="63"/>
                    <a:pt x="15486" y="59"/>
                    <a:pt x="15568" y="59"/>
                  </a:cubicBezTo>
                  <a:cubicBezTo>
                    <a:pt x="15804" y="59"/>
                    <a:pt x="16039" y="93"/>
                    <a:pt x="16275" y="155"/>
                  </a:cubicBezTo>
                  <a:cubicBezTo>
                    <a:pt x="16492" y="222"/>
                    <a:pt x="16592" y="272"/>
                    <a:pt x="16592" y="272"/>
                  </a:cubicBezTo>
                  <a:cubicBezTo>
                    <a:pt x="16492" y="205"/>
                    <a:pt x="16391" y="155"/>
                    <a:pt x="16291" y="122"/>
                  </a:cubicBezTo>
                  <a:cubicBezTo>
                    <a:pt x="16025" y="38"/>
                    <a:pt x="15748" y="1"/>
                    <a:pt x="154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02;p43">
              <a:extLst>
                <a:ext uri="{FF2B5EF4-FFF2-40B4-BE49-F238E27FC236}">
                  <a16:creationId xmlns:a16="http://schemas.microsoft.com/office/drawing/2014/main" id="{737B3A92-219B-4908-9661-D52D068E95B9}"/>
                </a:ext>
              </a:extLst>
            </p:cNvPr>
            <p:cNvSpPr/>
            <p:nvPr/>
          </p:nvSpPr>
          <p:spPr>
            <a:xfrm>
              <a:off x="1628591" y="2040917"/>
              <a:ext cx="132302" cy="152109"/>
            </a:xfrm>
            <a:custGeom>
              <a:avLst/>
              <a:gdLst/>
              <a:ahLst/>
              <a:cxnLst/>
              <a:rect l="l" t="t" r="r" b="b"/>
              <a:pathLst>
                <a:path w="4128" h="4746" extrusionOk="0">
                  <a:moveTo>
                    <a:pt x="4128" y="0"/>
                  </a:moveTo>
                  <a:lnTo>
                    <a:pt x="4128" y="0"/>
                  </a:lnTo>
                  <a:cubicBezTo>
                    <a:pt x="3877" y="184"/>
                    <a:pt x="3660" y="401"/>
                    <a:pt x="3459" y="635"/>
                  </a:cubicBezTo>
                  <a:cubicBezTo>
                    <a:pt x="3058" y="1036"/>
                    <a:pt x="2524" y="1621"/>
                    <a:pt x="1956" y="2272"/>
                  </a:cubicBezTo>
                  <a:cubicBezTo>
                    <a:pt x="1388" y="2924"/>
                    <a:pt x="886" y="3542"/>
                    <a:pt x="535" y="3977"/>
                  </a:cubicBezTo>
                  <a:cubicBezTo>
                    <a:pt x="342" y="4202"/>
                    <a:pt x="165" y="4443"/>
                    <a:pt x="17" y="4714"/>
                  </a:cubicBezTo>
                  <a:lnTo>
                    <a:pt x="17" y="4714"/>
                  </a:lnTo>
                  <a:cubicBezTo>
                    <a:pt x="245" y="4518"/>
                    <a:pt x="456" y="4305"/>
                    <a:pt x="636" y="4060"/>
                  </a:cubicBezTo>
                  <a:cubicBezTo>
                    <a:pt x="1053" y="3592"/>
                    <a:pt x="1555" y="3024"/>
                    <a:pt x="2106" y="2389"/>
                  </a:cubicBezTo>
                  <a:cubicBezTo>
                    <a:pt x="2641" y="1771"/>
                    <a:pt x="3142" y="1186"/>
                    <a:pt x="3560" y="718"/>
                  </a:cubicBezTo>
                  <a:cubicBezTo>
                    <a:pt x="3760" y="501"/>
                    <a:pt x="3961" y="251"/>
                    <a:pt x="4128" y="0"/>
                  </a:cubicBezTo>
                  <a:close/>
                  <a:moveTo>
                    <a:pt x="17" y="4714"/>
                  </a:moveTo>
                  <a:lnTo>
                    <a:pt x="17" y="4714"/>
                  </a:lnTo>
                  <a:cubicBezTo>
                    <a:pt x="12" y="4719"/>
                    <a:pt x="6" y="4724"/>
                    <a:pt x="1" y="4729"/>
                  </a:cubicBezTo>
                  <a:lnTo>
                    <a:pt x="1" y="4745"/>
                  </a:lnTo>
                  <a:cubicBezTo>
                    <a:pt x="6" y="4735"/>
                    <a:pt x="12" y="4725"/>
                    <a:pt x="17" y="471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03;p43">
              <a:extLst>
                <a:ext uri="{FF2B5EF4-FFF2-40B4-BE49-F238E27FC236}">
                  <a16:creationId xmlns:a16="http://schemas.microsoft.com/office/drawing/2014/main" id="{091F2317-DD6A-49E6-825B-276C10DBCB25}"/>
                </a:ext>
              </a:extLst>
            </p:cNvPr>
            <p:cNvSpPr/>
            <p:nvPr/>
          </p:nvSpPr>
          <p:spPr>
            <a:xfrm>
              <a:off x="2062901" y="2328983"/>
              <a:ext cx="35383" cy="86279"/>
            </a:xfrm>
            <a:custGeom>
              <a:avLst/>
              <a:gdLst/>
              <a:ahLst/>
              <a:cxnLst/>
              <a:rect l="l" t="t" r="r" b="b"/>
              <a:pathLst>
                <a:path w="1104" h="2692" extrusionOk="0">
                  <a:moveTo>
                    <a:pt x="53" y="1"/>
                  </a:moveTo>
                  <a:cubicBezTo>
                    <a:pt x="52" y="1"/>
                    <a:pt x="51" y="1"/>
                    <a:pt x="51" y="1"/>
                  </a:cubicBezTo>
                  <a:cubicBezTo>
                    <a:pt x="0" y="18"/>
                    <a:pt x="251" y="619"/>
                    <a:pt x="535" y="1355"/>
                  </a:cubicBezTo>
                  <a:cubicBezTo>
                    <a:pt x="799" y="2096"/>
                    <a:pt x="1014" y="2692"/>
                    <a:pt x="1068" y="2692"/>
                  </a:cubicBezTo>
                  <a:cubicBezTo>
                    <a:pt x="1068" y="2692"/>
                    <a:pt x="1069" y="2691"/>
                    <a:pt x="1070" y="2691"/>
                  </a:cubicBezTo>
                  <a:cubicBezTo>
                    <a:pt x="1103" y="2691"/>
                    <a:pt x="986" y="2040"/>
                    <a:pt x="702" y="1288"/>
                  </a:cubicBezTo>
                  <a:cubicBezTo>
                    <a:pt x="422" y="547"/>
                    <a:pt x="110"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04;p43">
              <a:extLst>
                <a:ext uri="{FF2B5EF4-FFF2-40B4-BE49-F238E27FC236}">
                  <a16:creationId xmlns:a16="http://schemas.microsoft.com/office/drawing/2014/main" id="{878053DF-1545-4041-ACBD-A4933F7577F3}"/>
                </a:ext>
              </a:extLst>
            </p:cNvPr>
            <p:cNvSpPr/>
            <p:nvPr/>
          </p:nvSpPr>
          <p:spPr>
            <a:xfrm>
              <a:off x="2058093" y="2328951"/>
              <a:ext cx="70702" cy="62818"/>
            </a:xfrm>
            <a:custGeom>
              <a:avLst/>
              <a:gdLst/>
              <a:ahLst/>
              <a:cxnLst/>
              <a:rect l="l" t="t" r="r" b="b"/>
              <a:pathLst>
                <a:path w="2206" h="1960" extrusionOk="0">
                  <a:moveTo>
                    <a:pt x="39" y="0"/>
                  </a:moveTo>
                  <a:cubicBezTo>
                    <a:pt x="37" y="0"/>
                    <a:pt x="35" y="1"/>
                    <a:pt x="33" y="2"/>
                  </a:cubicBezTo>
                  <a:cubicBezTo>
                    <a:pt x="0" y="36"/>
                    <a:pt x="451" y="503"/>
                    <a:pt x="1036" y="1038"/>
                  </a:cubicBezTo>
                  <a:cubicBezTo>
                    <a:pt x="1598" y="1568"/>
                    <a:pt x="2098" y="1959"/>
                    <a:pt x="2166" y="1959"/>
                  </a:cubicBezTo>
                  <a:cubicBezTo>
                    <a:pt x="2169" y="1959"/>
                    <a:pt x="2171" y="1958"/>
                    <a:pt x="2172" y="1957"/>
                  </a:cubicBezTo>
                  <a:cubicBezTo>
                    <a:pt x="2206" y="1907"/>
                    <a:pt x="1754" y="1439"/>
                    <a:pt x="1170" y="904"/>
                  </a:cubicBezTo>
                  <a:cubicBezTo>
                    <a:pt x="592" y="391"/>
                    <a:pt x="106"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2105;p43">
              <a:extLst>
                <a:ext uri="{FF2B5EF4-FFF2-40B4-BE49-F238E27FC236}">
                  <a16:creationId xmlns:a16="http://schemas.microsoft.com/office/drawing/2014/main" id="{E3CC2E8F-3D8F-445E-A086-E3C67DC079C6}"/>
                </a:ext>
              </a:extLst>
            </p:cNvPr>
            <p:cNvGrpSpPr/>
            <p:nvPr/>
          </p:nvGrpSpPr>
          <p:grpSpPr>
            <a:xfrm rot="2919175">
              <a:off x="1257185" y="4609139"/>
              <a:ext cx="58938" cy="70187"/>
              <a:chOff x="2431855" y="4692737"/>
              <a:chExt cx="58940" cy="70189"/>
            </a:xfrm>
          </p:grpSpPr>
          <p:sp>
            <p:nvSpPr>
              <p:cNvPr id="99" name="Google Shape;2106;p43">
                <a:extLst>
                  <a:ext uri="{FF2B5EF4-FFF2-40B4-BE49-F238E27FC236}">
                    <a16:creationId xmlns:a16="http://schemas.microsoft.com/office/drawing/2014/main" id="{7B1C9DD1-28AE-4B60-A96E-C96652048E1B}"/>
                  </a:ext>
                </a:extLst>
              </p:cNvPr>
              <p:cNvSpPr/>
              <p:nvPr/>
            </p:nvSpPr>
            <p:spPr>
              <a:xfrm>
                <a:off x="2431855" y="4692737"/>
                <a:ext cx="58940" cy="70189"/>
              </a:xfrm>
              <a:custGeom>
                <a:avLst/>
                <a:gdLst/>
                <a:ahLst/>
                <a:cxnLst/>
                <a:rect l="l" t="t" r="r" b="b"/>
                <a:pathLst>
                  <a:path w="1839" h="2190" extrusionOk="0">
                    <a:moveTo>
                      <a:pt x="1204" y="1"/>
                    </a:moveTo>
                    <a:cubicBezTo>
                      <a:pt x="786" y="168"/>
                      <a:pt x="452" y="485"/>
                      <a:pt x="251" y="886"/>
                    </a:cubicBezTo>
                    <a:cubicBezTo>
                      <a:pt x="51" y="1287"/>
                      <a:pt x="1" y="1755"/>
                      <a:pt x="118" y="2190"/>
                    </a:cubicBezTo>
                    <a:lnTo>
                      <a:pt x="1839" y="1337"/>
                    </a:lnTo>
                    <a:lnTo>
                      <a:pt x="1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07;p43">
                <a:extLst>
                  <a:ext uri="{FF2B5EF4-FFF2-40B4-BE49-F238E27FC236}">
                    <a16:creationId xmlns:a16="http://schemas.microsoft.com/office/drawing/2014/main" id="{42A20203-02F7-4FB3-B48C-0C9E009C6EB5}"/>
                  </a:ext>
                </a:extLst>
              </p:cNvPr>
              <p:cNvSpPr/>
              <p:nvPr/>
            </p:nvSpPr>
            <p:spPr>
              <a:xfrm>
                <a:off x="2437753" y="4742992"/>
                <a:ext cx="2692" cy="10352"/>
              </a:xfrm>
              <a:custGeom>
                <a:avLst/>
                <a:gdLst/>
                <a:ahLst/>
                <a:cxnLst/>
                <a:rect l="l" t="t" r="r" b="b"/>
                <a:pathLst>
                  <a:path w="84" h="323" extrusionOk="0">
                    <a:moveTo>
                      <a:pt x="45" y="1"/>
                    </a:moveTo>
                    <a:cubicBezTo>
                      <a:pt x="27" y="1"/>
                      <a:pt x="0" y="64"/>
                      <a:pt x="0" y="154"/>
                    </a:cubicBezTo>
                    <a:cubicBezTo>
                      <a:pt x="0" y="245"/>
                      <a:pt x="42" y="323"/>
                      <a:pt x="62" y="323"/>
                    </a:cubicBezTo>
                    <a:cubicBezTo>
                      <a:pt x="64" y="323"/>
                      <a:pt x="66" y="322"/>
                      <a:pt x="67" y="321"/>
                    </a:cubicBezTo>
                    <a:cubicBezTo>
                      <a:pt x="84" y="321"/>
                      <a:pt x="67" y="254"/>
                      <a:pt x="67" y="154"/>
                    </a:cubicBezTo>
                    <a:cubicBezTo>
                      <a:pt x="67" y="70"/>
                      <a:pt x="67" y="3"/>
                      <a:pt x="51" y="3"/>
                    </a:cubicBezTo>
                    <a:cubicBezTo>
                      <a:pt x="49" y="2"/>
                      <a:pt x="47" y="1"/>
                      <a:pt x="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08;p43">
                <a:extLst>
                  <a:ext uri="{FF2B5EF4-FFF2-40B4-BE49-F238E27FC236}">
                    <a16:creationId xmlns:a16="http://schemas.microsoft.com/office/drawing/2014/main" id="{7BB5CEC1-DA82-42C3-9C27-3C73EA920BC8}"/>
                  </a:ext>
                </a:extLst>
              </p:cNvPr>
              <p:cNvSpPr/>
              <p:nvPr/>
            </p:nvSpPr>
            <p:spPr>
              <a:xfrm>
                <a:off x="2440413" y="4723281"/>
                <a:ext cx="4327" cy="8686"/>
              </a:xfrm>
              <a:custGeom>
                <a:avLst/>
                <a:gdLst/>
                <a:ahLst/>
                <a:cxnLst/>
                <a:rect l="l" t="t" r="r" b="b"/>
                <a:pathLst>
                  <a:path w="135" h="271" extrusionOk="0">
                    <a:moveTo>
                      <a:pt x="118" y="0"/>
                    </a:moveTo>
                    <a:cubicBezTo>
                      <a:pt x="101" y="0"/>
                      <a:pt x="68" y="50"/>
                      <a:pt x="34" y="134"/>
                    </a:cubicBezTo>
                    <a:cubicBezTo>
                      <a:pt x="18" y="201"/>
                      <a:pt x="1" y="267"/>
                      <a:pt x="18" y="267"/>
                    </a:cubicBezTo>
                    <a:cubicBezTo>
                      <a:pt x="19" y="269"/>
                      <a:pt x="21" y="270"/>
                      <a:pt x="23" y="270"/>
                    </a:cubicBezTo>
                    <a:cubicBezTo>
                      <a:pt x="41" y="270"/>
                      <a:pt x="71" y="210"/>
                      <a:pt x="101" y="150"/>
                    </a:cubicBezTo>
                    <a:cubicBezTo>
                      <a:pt x="118" y="67"/>
                      <a:pt x="135" y="17"/>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09;p43">
                <a:extLst>
                  <a:ext uri="{FF2B5EF4-FFF2-40B4-BE49-F238E27FC236}">
                    <a16:creationId xmlns:a16="http://schemas.microsoft.com/office/drawing/2014/main" id="{2185E583-5C77-4CF0-8B2B-400B26B3045B}"/>
                  </a:ext>
                </a:extLst>
              </p:cNvPr>
              <p:cNvSpPr/>
              <p:nvPr/>
            </p:nvSpPr>
            <p:spPr>
              <a:xfrm>
                <a:off x="2449515" y="4709051"/>
                <a:ext cx="7532" cy="7275"/>
              </a:xfrm>
              <a:custGeom>
                <a:avLst/>
                <a:gdLst/>
                <a:ahLst/>
                <a:cxnLst/>
                <a:rect l="l" t="t" r="r" b="b"/>
                <a:pathLst>
                  <a:path w="235" h="227" extrusionOk="0">
                    <a:moveTo>
                      <a:pt x="211" y="0"/>
                    </a:moveTo>
                    <a:cubicBezTo>
                      <a:pt x="181" y="0"/>
                      <a:pt x="129" y="15"/>
                      <a:pt x="85" y="60"/>
                    </a:cubicBezTo>
                    <a:cubicBezTo>
                      <a:pt x="1" y="143"/>
                      <a:pt x="1" y="227"/>
                      <a:pt x="18" y="227"/>
                    </a:cubicBezTo>
                    <a:cubicBezTo>
                      <a:pt x="34" y="227"/>
                      <a:pt x="68" y="177"/>
                      <a:pt x="118" y="110"/>
                    </a:cubicBezTo>
                    <a:cubicBezTo>
                      <a:pt x="185" y="60"/>
                      <a:pt x="235" y="26"/>
                      <a:pt x="235" y="10"/>
                    </a:cubicBezTo>
                    <a:cubicBezTo>
                      <a:pt x="235" y="4"/>
                      <a:pt x="226" y="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10;p43">
                <a:extLst>
                  <a:ext uri="{FF2B5EF4-FFF2-40B4-BE49-F238E27FC236}">
                    <a16:creationId xmlns:a16="http://schemas.microsoft.com/office/drawing/2014/main" id="{64850F7F-AB41-4BED-9679-BBABDB377CE0}"/>
                  </a:ext>
                </a:extLst>
              </p:cNvPr>
              <p:cNvSpPr/>
              <p:nvPr/>
            </p:nvSpPr>
            <p:spPr>
              <a:xfrm>
                <a:off x="2462912" y="4700558"/>
                <a:ext cx="4872" cy="4199"/>
              </a:xfrm>
              <a:custGeom>
                <a:avLst/>
                <a:gdLst/>
                <a:ahLst/>
                <a:cxnLst/>
                <a:rect l="l" t="t" r="r" b="b"/>
                <a:pathLst>
                  <a:path w="152" h="131" extrusionOk="0">
                    <a:moveTo>
                      <a:pt x="118" y="1"/>
                    </a:moveTo>
                    <a:cubicBezTo>
                      <a:pt x="100" y="1"/>
                      <a:pt x="75" y="16"/>
                      <a:pt x="51" y="41"/>
                    </a:cubicBezTo>
                    <a:cubicBezTo>
                      <a:pt x="17" y="74"/>
                      <a:pt x="1" y="124"/>
                      <a:pt x="17" y="124"/>
                    </a:cubicBezTo>
                    <a:cubicBezTo>
                      <a:pt x="22" y="129"/>
                      <a:pt x="28" y="131"/>
                      <a:pt x="34" y="131"/>
                    </a:cubicBezTo>
                    <a:cubicBezTo>
                      <a:pt x="52" y="131"/>
                      <a:pt x="76" y="115"/>
                      <a:pt x="101" y="91"/>
                    </a:cubicBezTo>
                    <a:cubicBezTo>
                      <a:pt x="134" y="57"/>
                      <a:pt x="151" y="24"/>
                      <a:pt x="134" y="7"/>
                    </a:cubicBezTo>
                    <a:cubicBezTo>
                      <a:pt x="130" y="3"/>
                      <a:pt x="124"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2111;p43">
              <a:extLst>
                <a:ext uri="{FF2B5EF4-FFF2-40B4-BE49-F238E27FC236}">
                  <a16:creationId xmlns:a16="http://schemas.microsoft.com/office/drawing/2014/main" id="{E35749C3-8C97-4592-A575-3AFE76627E81}"/>
                </a:ext>
              </a:extLst>
            </p:cNvPr>
            <p:cNvSpPr/>
            <p:nvPr/>
          </p:nvSpPr>
          <p:spPr>
            <a:xfrm>
              <a:off x="1244119" y="4622449"/>
              <a:ext cx="74997" cy="28012"/>
            </a:xfrm>
            <a:custGeom>
              <a:avLst/>
              <a:gdLst/>
              <a:ahLst/>
              <a:cxnLst/>
              <a:rect l="l" t="t" r="r" b="b"/>
              <a:pathLst>
                <a:path w="2340" h="874" extrusionOk="0">
                  <a:moveTo>
                    <a:pt x="1420" y="1"/>
                  </a:moveTo>
                  <a:cubicBezTo>
                    <a:pt x="973" y="1"/>
                    <a:pt x="533" y="188"/>
                    <a:pt x="217" y="539"/>
                  </a:cubicBezTo>
                  <a:cubicBezTo>
                    <a:pt x="150" y="606"/>
                    <a:pt x="100" y="690"/>
                    <a:pt x="50" y="773"/>
                  </a:cubicBezTo>
                  <a:cubicBezTo>
                    <a:pt x="33" y="807"/>
                    <a:pt x="17" y="840"/>
                    <a:pt x="0" y="874"/>
                  </a:cubicBezTo>
                  <a:cubicBezTo>
                    <a:pt x="17" y="874"/>
                    <a:pt x="84" y="740"/>
                    <a:pt x="251" y="573"/>
                  </a:cubicBezTo>
                  <a:cubicBezTo>
                    <a:pt x="571" y="241"/>
                    <a:pt x="1001" y="68"/>
                    <a:pt x="1439" y="68"/>
                  </a:cubicBezTo>
                  <a:cubicBezTo>
                    <a:pt x="1617" y="68"/>
                    <a:pt x="1797" y="97"/>
                    <a:pt x="1972" y="155"/>
                  </a:cubicBezTo>
                  <a:cubicBezTo>
                    <a:pt x="2206" y="222"/>
                    <a:pt x="2323" y="305"/>
                    <a:pt x="2339" y="305"/>
                  </a:cubicBezTo>
                  <a:cubicBezTo>
                    <a:pt x="2306" y="272"/>
                    <a:pt x="2272" y="255"/>
                    <a:pt x="2256" y="239"/>
                  </a:cubicBezTo>
                  <a:cubicBezTo>
                    <a:pt x="2172" y="189"/>
                    <a:pt x="2072" y="138"/>
                    <a:pt x="1988" y="105"/>
                  </a:cubicBezTo>
                  <a:cubicBezTo>
                    <a:pt x="1803" y="35"/>
                    <a:pt x="1611" y="1"/>
                    <a:pt x="1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12;p43">
              <a:extLst>
                <a:ext uri="{FF2B5EF4-FFF2-40B4-BE49-F238E27FC236}">
                  <a16:creationId xmlns:a16="http://schemas.microsoft.com/office/drawing/2014/main" id="{68AEE880-58B1-4E50-B58A-D50F019EB3D9}"/>
                </a:ext>
              </a:extLst>
            </p:cNvPr>
            <p:cNvSpPr/>
            <p:nvPr/>
          </p:nvSpPr>
          <p:spPr>
            <a:xfrm>
              <a:off x="1042204" y="4554567"/>
              <a:ext cx="260310" cy="121053"/>
            </a:xfrm>
            <a:custGeom>
              <a:avLst/>
              <a:gdLst/>
              <a:ahLst/>
              <a:cxnLst/>
              <a:rect l="l" t="t" r="r" b="b"/>
              <a:pathLst>
                <a:path w="8122" h="3777" extrusionOk="0">
                  <a:moveTo>
                    <a:pt x="1" y="1"/>
                  </a:moveTo>
                  <a:cubicBezTo>
                    <a:pt x="18" y="17"/>
                    <a:pt x="51" y="34"/>
                    <a:pt x="68" y="51"/>
                  </a:cubicBezTo>
                  <a:cubicBezTo>
                    <a:pt x="151" y="84"/>
                    <a:pt x="218" y="134"/>
                    <a:pt x="302" y="168"/>
                  </a:cubicBezTo>
                  <a:lnTo>
                    <a:pt x="1154" y="619"/>
                  </a:lnTo>
                  <a:cubicBezTo>
                    <a:pt x="1872" y="987"/>
                    <a:pt x="2891" y="1471"/>
                    <a:pt x="4011" y="2006"/>
                  </a:cubicBezTo>
                  <a:cubicBezTo>
                    <a:pt x="5130" y="2524"/>
                    <a:pt x="6150" y="2975"/>
                    <a:pt x="6902" y="3292"/>
                  </a:cubicBezTo>
                  <a:lnTo>
                    <a:pt x="7787" y="3660"/>
                  </a:lnTo>
                  <a:cubicBezTo>
                    <a:pt x="7887" y="3693"/>
                    <a:pt x="7954" y="3727"/>
                    <a:pt x="8038" y="3743"/>
                  </a:cubicBezTo>
                  <a:lnTo>
                    <a:pt x="7804" y="3627"/>
                  </a:lnTo>
                  <a:lnTo>
                    <a:pt x="6918" y="3242"/>
                  </a:lnTo>
                  <a:cubicBezTo>
                    <a:pt x="6183" y="2925"/>
                    <a:pt x="5164" y="2457"/>
                    <a:pt x="4028" y="1939"/>
                  </a:cubicBezTo>
                  <a:cubicBezTo>
                    <a:pt x="2908" y="1421"/>
                    <a:pt x="1906" y="936"/>
                    <a:pt x="1170" y="569"/>
                  </a:cubicBezTo>
                  <a:lnTo>
                    <a:pt x="318" y="151"/>
                  </a:lnTo>
                  <a:lnTo>
                    <a:pt x="84" y="34"/>
                  </a:lnTo>
                  <a:cubicBezTo>
                    <a:pt x="51" y="17"/>
                    <a:pt x="18" y="17"/>
                    <a:pt x="1" y="1"/>
                  </a:cubicBezTo>
                  <a:close/>
                  <a:moveTo>
                    <a:pt x="8038" y="3743"/>
                  </a:moveTo>
                  <a:cubicBezTo>
                    <a:pt x="8054" y="3760"/>
                    <a:pt x="8088" y="3777"/>
                    <a:pt x="8121" y="3777"/>
                  </a:cubicBezTo>
                  <a:cubicBezTo>
                    <a:pt x="8088" y="3760"/>
                    <a:pt x="8071" y="3743"/>
                    <a:pt x="8038" y="374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3167;p57">
            <a:extLst>
              <a:ext uri="{FF2B5EF4-FFF2-40B4-BE49-F238E27FC236}">
                <a16:creationId xmlns:a16="http://schemas.microsoft.com/office/drawing/2014/main" id="{C774DA07-6EA4-47B8-BD83-27A07AED76A0}"/>
              </a:ext>
            </a:extLst>
          </p:cNvPr>
          <p:cNvSpPr txBox="1">
            <a:spLocks/>
          </p:cNvSpPr>
          <p:nvPr/>
        </p:nvSpPr>
        <p:spPr>
          <a:xfrm>
            <a:off x="2878495" y="1040048"/>
            <a:ext cx="2334177" cy="2986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l"/>
            <a:r>
              <a:rPr lang="en-GB" sz="1400" b="1" dirty="0">
                <a:latin typeface="Century Gothic" panose="020B0502020202020204" pitchFamily="34" charset="0"/>
              </a:rPr>
              <a:t>Sensor</a:t>
            </a:r>
            <a:endParaRPr lang="en-IE" sz="1400" b="1" dirty="0">
              <a:latin typeface="Century Gothic" panose="020B0502020202020204" pitchFamily="34" charset="0"/>
            </a:endParaRPr>
          </a:p>
        </p:txBody>
      </p:sp>
    </p:spTree>
    <p:extLst>
      <p:ext uri="{BB962C8B-B14F-4D97-AF65-F5344CB8AC3E}">
        <p14:creationId xmlns:p14="http://schemas.microsoft.com/office/powerpoint/2010/main" val="412802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 name="Rectangle 30">
            <a:extLst>
              <a:ext uri="{FF2B5EF4-FFF2-40B4-BE49-F238E27FC236}">
                <a16:creationId xmlns:a16="http://schemas.microsoft.com/office/drawing/2014/main" id="{083918D2-4B7B-4733-9F68-6835DA7E1A90}"/>
              </a:ext>
            </a:extLst>
          </p:cNvPr>
          <p:cNvSpPr/>
          <p:nvPr/>
        </p:nvSpPr>
        <p:spPr>
          <a:xfrm>
            <a:off x="-109021" y="4577189"/>
            <a:ext cx="9107703" cy="430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26" name="Google Shape;1274;p36">
            <a:extLst>
              <a:ext uri="{FF2B5EF4-FFF2-40B4-BE49-F238E27FC236}">
                <a16:creationId xmlns:a16="http://schemas.microsoft.com/office/drawing/2014/main" id="{6B54397B-D99E-45FC-9473-E060030E4EE2}"/>
              </a:ext>
            </a:extLst>
          </p:cNvPr>
          <p:cNvSpPr txBox="1">
            <a:spLocks/>
          </p:cNvSpPr>
          <p:nvPr/>
        </p:nvSpPr>
        <p:spPr>
          <a:xfrm>
            <a:off x="8144359" y="91266"/>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02</a:t>
            </a:r>
            <a:endParaRPr lang="en" dirty="0">
              <a:solidFill>
                <a:schemeClr val="accent1"/>
              </a:solidFill>
              <a:latin typeface="Lilita One" panose="020B0604020202020204" charset="0"/>
            </a:endParaRPr>
          </a:p>
        </p:txBody>
      </p:sp>
      <p:sp>
        <p:nvSpPr>
          <p:cNvPr id="15" name="Google Shape;1416;p37">
            <a:extLst>
              <a:ext uri="{FF2B5EF4-FFF2-40B4-BE49-F238E27FC236}">
                <a16:creationId xmlns:a16="http://schemas.microsoft.com/office/drawing/2014/main" id="{75841FF3-BCBC-440D-9F00-FCFDA3E6086F}"/>
              </a:ext>
            </a:extLst>
          </p:cNvPr>
          <p:cNvSpPr txBox="1">
            <a:spLocks/>
          </p:cNvSpPr>
          <p:nvPr/>
        </p:nvSpPr>
        <p:spPr>
          <a:xfrm>
            <a:off x="312723" y="545553"/>
            <a:ext cx="3691676" cy="430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400" b="1" dirty="0">
                <a:latin typeface="Century Gothic" panose="020B0502020202020204" pitchFamily="34" charset="0"/>
              </a:rPr>
              <a:t>Wireless Connectivity </a:t>
            </a:r>
            <a:br>
              <a:rPr lang="en-GB" sz="1400" b="1" dirty="0">
                <a:latin typeface="Century Gothic" panose="020B0502020202020204" pitchFamily="34" charset="0"/>
              </a:rPr>
            </a:br>
            <a:r>
              <a:rPr lang="en-GB" sz="1400" b="1" dirty="0">
                <a:latin typeface="Century Gothic" panose="020B0502020202020204" pitchFamily="34" charset="0"/>
              </a:rPr>
              <a:t>Using ESP-NOW Protocol </a:t>
            </a:r>
          </a:p>
        </p:txBody>
      </p:sp>
      <p:sp>
        <p:nvSpPr>
          <p:cNvPr id="16" name="Google Shape;1416;p37">
            <a:extLst>
              <a:ext uri="{FF2B5EF4-FFF2-40B4-BE49-F238E27FC236}">
                <a16:creationId xmlns:a16="http://schemas.microsoft.com/office/drawing/2014/main" id="{36D89D4E-D7A6-41D7-A631-B44E628AE229}"/>
              </a:ext>
            </a:extLst>
          </p:cNvPr>
          <p:cNvSpPr txBox="1">
            <a:spLocks/>
          </p:cNvSpPr>
          <p:nvPr/>
        </p:nvSpPr>
        <p:spPr>
          <a:xfrm>
            <a:off x="445366" y="1354642"/>
            <a:ext cx="3367640"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dirty="0">
                <a:latin typeface="Century Gothic" panose="020B0502020202020204" pitchFamily="34" charset="0"/>
              </a:rPr>
              <a:t>- Peer to Peer communication using MAC address of each node  to communicate  to other  nodes</a:t>
            </a:r>
            <a:endParaRPr lang="en-IE" sz="900" dirty="0">
              <a:latin typeface="Century Gothic" panose="020B0502020202020204" pitchFamily="34" charset="0"/>
            </a:endParaRPr>
          </a:p>
        </p:txBody>
      </p:sp>
      <p:grpSp>
        <p:nvGrpSpPr>
          <p:cNvPr id="18" name="Group 17">
            <a:extLst>
              <a:ext uri="{FF2B5EF4-FFF2-40B4-BE49-F238E27FC236}">
                <a16:creationId xmlns:a16="http://schemas.microsoft.com/office/drawing/2014/main" id="{067D8CD3-8D82-4B8E-A33B-4361579C044B}"/>
              </a:ext>
            </a:extLst>
          </p:cNvPr>
          <p:cNvGrpSpPr/>
          <p:nvPr/>
        </p:nvGrpSpPr>
        <p:grpSpPr>
          <a:xfrm>
            <a:off x="3624900" y="1124879"/>
            <a:ext cx="5616989" cy="3361664"/>
            <a:chOff x="1358901" y="326345"/>
            <a:chExt cx="9627374" cy="6117998"/>
          </a:xfrm>
        </p:grpSpPr>
        <p:grpSp>
          <p:nvGrpSpPr>
            <p:cNvPr id="21" name="Google Shape;16192;p70">
              <a:extLst>
                <a:ext uri="{FF2B5EF4-FFF2-40B4-BE49-F238E27FC236}">
                  <a16:creationId xmlns:a16="http://schemas.microsoft.com/office/drawing/2014/main" id="{56A27FC9-86B1-4D94-BA3A-A1D0CD45F5C3}"/>
                </a:ext>
              </a:extLst>
            </p:cNvPr>
            <p:cNvGrpSpPr/>
            <p:nvPr/>
          </p:nvGrpSpPr>
          <p:grpSpPr>
            <a:xfrm>
              <a:off x="8526793" y="1101048"/>
              <a:ext cx="531562" cy="556753"/>
              <a:chOff x="7055134" y="2919170"/>
              <a:chExt cx="290321" cy="310820"/>
            </a:xfrm>
          </p:grpSpPr>
          <p:sp>
            <p:nvSpPr>
              <p:cNvPr id="156" name="Google Shape;16193;p70">
                <a:extLst>
                  <a:ext uri="{FF2B5EF4-FFF2-40B4-BE49-F238E27FC236}">
                    <a16:creationId xmlns:a16="http://schemas.microsoft.com/office/drawing/2014/main" id="{575BC8A5-198B-4ADC-900A-40CFAE61DF22}"/>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194;p70">
                <a:extLst>
                  <a:ext uri="{FF2B5EF4-FFF2-40B4-BE49-F238E27FC236}">
                    <a16:creationId xmlns:a16="http://schemas.microsoft.com/office/drawing/2014/main" id="{139275EA-0590-4BB8-92AE-B97895DD214A}"/>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195;p70">
                <a:extLst>
                  <a:ext uri="{FF2B5EF4-FFF2-40B4-BE49-F238E27FC236}">
                    <a16:creationId xmlns:a16="http://schemas.microsoft.com/office/drawing/2014/main" id="{CD013A05-B615-4BE3-BEC7-C02EBEDC9557}"/>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196;p70">
                <a:extLst>
                  <a:ext uri="{FF2B5EF4-FFF2-40B4-BE49-F238E27FC236}">
                    <a16:creationId xmlns:a16="http://schemas.microsoft.com/office/drawing/2014/main" id="{D15F7939-C58E-446F-B478-B63567DBECB2}"/>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197;p70">
                <a:extLst>
                  <a:ext uri="{FF2B5EF4-FFF2-40B4-BE49-F238E27FC236}">
                    <a16:creationId xmlns:a16="http://schemas.microsoft.com/office/drawing/2014/main" id="{9672BD65-3336-4BFB-A85B-B02C22B47D3A}"/>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98;p70">
                <a:extLst>
                  <a:ext uri="{FF2B5EF4-FFF2-40B4-BE49-F238E27FC236}">
                    <a16:creationId xmlns:a16="http://schemas.microsoft.com/office/drawing/2014/main" id="{123A44D6-34F9-4D6B-8F3C-38A60E778590}"/>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199;p70">
                <a:extLst>
                  <a:ext uri="{FF2B5EF4-FFF2-40B4-BE49-F238E27FC236}">
                    <a16:creationId xmlns:a16="http://schemas.microsoft.com/office/drawing/2014/main" id="{8CAD81EE-469F-4E8F-874E-01E246BD629B}"/>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200;p70">
                <a:extLst>
                  <a:ext uri="{FF2B5EF4-FFF2-40B4-BE49-F238E27FC236}">
                    <a16:creationId xmlns:a16="http://schemas.microsoft.com/office/drawing/2014/main" id="{B50500E8-C9F8-4A52-99BB-10589747A231}"/>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201;p70">
                <a:extLst>
                  <a:ext uri="{FF2B5EF4-FFF2-40B4-BE49-F238E27FC236}">
                    <a16:creationId xmlns:a16="http://schemas.microsoft.com/office/drawing/2014/main" id="{AADA36C5-349A-4129-A1F9-2FEE6A39E14C}"/>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202;p70">
                <a:extLst>
                  <a:ext uri="{FF2B5EF4-FFF2-40B4-BE49-F238E27FC236}">
                    <a16:creationId xmlns:a16="http://schemas.microsoft.com/office/drawing/2014/main" id="{1EE6F3E6-98AB-44AF-AB5D-279AD69227E4}"/>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203;p70">
                <a:extLst>
                  <a:ext uri="{FF2B5EF4-FFF2-40B4-BE49-F238E27FC236}">
                    <a16:creationId xmlns:a16="http://schemas.microsoft.com/office/drawing/2014/main" id="{D50FF448-2B17-481C-B537-0B8A003E86C3}"/>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204;p70">
                <a:extLst>
                  <a:ext uri="{FF2B5EF4-FFF2-40B4-BE49-F238E27FC236}">
                    <a16:creationId xmlns:a16="http://schemas.microsoft.com/office/drawing/2014/main" id="{0701537E-2F3B-42E2-8F77-68385045EE1A}"/>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205;p70">
                <a:extLst>
                  <a:ext uri="{FF2B5EF4-FFF2-40B4-BE49-F238E27FC236}">
                    <a16:creationId xmlns:a16="http://schemas.microsoft.com/office/drawing/2014/main" id="{23D02A75-1F88-42F7-8B26-83C9639E0078}"/>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206;p70">
                <a:extLst>
                  <a:ext uri="{FF2B5EF4-FFF2-40B4-BE49-F238E27FC236}">
                    <a16:creationId xmlns:a16="http://schemas.microsoft.com/office/drawing/2014/main" id="{A4C191D9-891E-4C32-B631-26EDCA42610E}"/>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4905;p67">
              <a:extLst>
                <a:ext uri="{FF2B5EF4-FFF2-40B4-BE49-F238E27FC236}">
                  <a16:creationId xmlns:a16="http://schemas.microsoft.com/office/drawing/2014/main" id="{5D580157-D822-4ED8-B626-6A4FDF4E0BC2}"/>
                </a:ext>
              </a:extLst>
            </p:cNvPr>
            <p:cNvGrpSpPr/>
            <p:nvPr/>
          </p:nvGrpSpPr>
          <p:grpSpPr>
            <a:xfrm>
              <a:off x="8667982" y="1644802"/>
              <a:ext cx="499030" cy="501970"/>
              <a:chOff x="1331406" y="1513361"/>
              <a:chExt cx="301784" cy="348607"/>
            </a:xfrm>
          </p:grpSpPr>
          <p:sp>
            <p:nvSpPr>
              <p:cNvPr id="152" name="Google Shape;14906;p67">
                <a:extLst>
                  <a:ext uri="{FF2B5EF4-FFF2-40B4-BE49-F238E27FC236}">
                    <a16:creationId xmlns:a16="http://schemas.microsoft.com/office/drawing/2014/main" id="{E26A6B77-AAF7-4B52-9200-725F49DAA637}"/>
                  </a:ext>
                </a:extLst>
              </p:cNvPr>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907;p67">
                <a:extLst>
                  <a:ext uri="{FF2B5EF4-FFF2-40B4-BE49-F238E27FC236}">
                    <a16:creationId xmlns:a16="http://schemas.microsoft.com/office/drawing/2014/main" id="{03357FA3-444C-43BA-A9C6-C6FD32E9CF39}"/>
                  </a:ext>
                </a:extLst>
              </p:cNvPr>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908;p67">
                <a:extLst>
                  <a:ext uri="{FF2B5EF4-FFF2-40B4-BE49-F238E27FC236}">
                    <a16:creationId xmlns:a16="http://schemas.microsoft.com/office/drawing/2014/main" id="{FCDA1C62-47A6-46B8-A8B8-F920EF7A0208}"/>
                  </a:ext>
                </a:extLst>
              </p:cNvPr>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909;p67">
                <a:extLst>
                  <a:ext uri="{FF2B5EF4-FFF2-40B4-BE49-F238E27FC236}">
                    <a16:creationId xmlns:a16="http://schemas.microsoft.com/office/drawing/2014/main" id="{4B94A26D-A641-43D0-B338-00A92B32169D}"/>
                  </a:ext>
                </a:extLst>
              </p:cNvPr>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descr="A picture containing text, electronics, circuit&#10;&#10;Description automatically generated">
              <a:extLst>
                <a:ext uri="{FF2B5EF4-FFF2-40B4-BE49-F238E27FC236}">
                  <a16:creationId xmlns:a16="http://schemas.microsoft.com/office/drawing/2014/main" id="{80C1FB02-AB8E-4148-ADB5-9A04DEA87D8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2626420" y="2295494"/>
              <a:ext cx="941410" cy="1966205"/>
            </a:xfrm>
            <a:prstGeom prst="rect">
              <a:avLst/>
            </a:prstGeom>
          </p:spPr>
        </p:pic>
        <p:pic>
          <p:nvPicPr>
            <p:cNvPr id="24" name="Picture 23" descr="A picture containing text, electronics, circuit&#10;&#10;Description automatically generated">
              <a:extLst>
                <a:ext uri="{FF2B5EF4-FFF2-40B4-BE49-F238E27FC236}">
                  <a16:creationId xmlns:a16="http://schemas.microsoft.com/office/drawing/2014/main" id="{F2B362A1-37C5-40DF-A2D6-DB32D034B1F8}"/>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6721153" y="2726441"/>
              <a:ext cx="430641" cy="899426"/>
            </a:xfrm>
            <a:prstGeom prst="rect">
              <a:avLst/>
            </a:prstGeom>
          </p:spPr>
        </p:pic>
        <p:pic>
          <p:nvPicPr>
            <p:cNvPr id="25" name="Picture 24" descr="A picture containing text, electronics, circuit&#10;&#10;Description automatically generated">
              <a:extLst>
                <a:ext uri="{FF2B5EF4-FFF2-40B4-BE49-F238E27FC236}">
                  <a16:creationId xmlns:a16="http://schemas.microsoft.com/office/drawing/2014/main" id="{4F984558-997A-41B5-A0AA-25733BA0E35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5577456" y="4442015"/>
              <a:ext cx="430641" cy="899426"/>
            </a:xfrm>
            <a:prstGeom prst="rect">
              <a:avLst/>
            </a:prstGeom>
          </p:spPr>
        </p:pic>
        <p:grpSp>
          <p:nvGrpSpPr>
            <p:cNvPr id="26" name="Google Shape;13201;p65">
              <a:extLst>
                <a:ext uri="{FF2B5EF4-FFF2-40B4-BE49-F238E27FC236}">
                  <a16:creationId xmlns:a16="http://schemas.microsoft.com/office/drawing/2014/main" id="{5AEF08D8-169F-47F4-B0CC-5A02D3E5C3CF}"/>
                </a:ext>
              </a:extLst>
            </p:cNvPr>
            <p:cNvGrpSpPr/>
            <p:nvPr/>
          </p:nvGrpSpPr>
          <p:grpSpPr>
            <a:xfrm>
              <a:off x="6155747" y="2236340"/>
              <a:ext cx="370313" cy="357004"/>
              <a:chOff x="7542031" y="2011835"/>
              <a:chExt cx="369072" cy="280037"/>
            </a:xfrm>
            <a:solidFill>
              <a:srgbClr val="008080"/>
            </a:solidFill>
          </p:grpSpPr>
          <p:sp>
            <p:nvSpPr>
              <p:cNvPr id="143" name="Google Shape;13202;p65">
                <a:extLst>
                  <a:ext uri="{FF2B5EF4-FFF2-40B4-BE49-F238E27FC236}">
                    <a16:creationId xmlns:a16="http://schemas.microsoft.com/office/drawing/2014/main" id="{1732537C-9186-4EF4-A7DD-3B2281578E8A}"/>
                  </a:ext>
                </a:extLst>
              </p:cNvPr>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203;p65">
                <a:extLst>
                  <a:ext uri="{FF2B5EF4-FFF2-40B4-BE49-F238E27FC236}">
                    <a16:creationId xmlns:a16="http://schemas.microsoft.com/office/drawing/2014/main" id="{DDD39130-7B50-48C5-8A9E-F588EBFB5F4D}"/>
                  </a:ext>
                </a:extLst>
              </p:cNvPr>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204;p65">
                <a:extLst>
                  <a:ext uri="{FF2B5EF4-FFF2-40B4-BE49-F238E27FC236}">
                    <a16:creationId xmlns:a16="http://schemas.microsoft.com/office/drawing/2014/main" id="{64C85AE6-D4E7-4265-B749-0B7887EDC303}"/>
                  </a:ext>
                </a:extLst>
              </p:cNvPr>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205;p65">
                <a:extLst>
                  <a:ext uri="{FF2B5EF4-FFF2-40B4-BE49-F238E27FC236}">
                    <a16:creationId xmlns:a16="http://schemas.microsoft.com/office/drawing/2014/main" id="{7CD6EBED-3672-4336-8405-1D689E935686}"/>
                  </a:ext>
                </a:extLst>
              </p:cNvPr>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206;p65">
                <a:extLst>
                  <a:ext uri="{FF2B5EF4-FFF2-40B4-BE49-F238E27FC236}">
                    <a16:creationId xmlns:a16="http://schemas.microsoft.com/office/drawing/2014/main" id="{9DE5CEB1-91F6-4F11-B125-A2ECE4341140}"/>
                  </a:ext>
                </a:extLst>
              </p:cNvPr>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207;p65">
                <a:extLst>
                  <a:ext uri="{FF2B5EF4-FFF2-40B4-BE49-F238E27FC236}">
                    <a16:creationId xmlns:a16="http://schemas.microsoft.com/office/drawing/2014/main" id="{8C74F6A2-0FF9-4CA7-85A5-5A1DD8FF1F8F}"/>
                  </a:ext>
                </a:extLst>
              </p:cNvPr>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208;p65">
                <a:extLst>
                  <a:ext uri="{FF2B5EF4-FFF2-40B4-BE49-F238E27FC236}">
                    <a16:creationId xmlns:a16="http://schemas.microsoft.com/office/drawing/2014/main" id="{6915808F-C664-4DDE-BC4B-410FE6F7129E}"/>
                  </a:ext>
                </a:extLst>
              </p:cNvPr>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209;p65">
                <a:extLst>
                  <a:ext uri="{FF2B5EF4-FFF2-40B4-BE49-F238E27FC236}">
                    <a16:creationId xmlns:a16="http://schemas.microsoft.com/office/drawing/2014/main" id="{D6592D85-690A-4154-BBBF-0A29B5B96281}"/>
                  </a:ext>
                </a:extLst>
              </p:cNvPr>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3210;p65">
                <a:extLst>
                  <a:ext uri="{FF2B5EF4-FFF2-40B4-BE49-F238E27FC236}">
                    <a16:creationId xmlns:a16="http://schemas.microsoft.com/office/drawing/2014/main" id="{9BCC32F7-FEFF-47AE-B23D-684644D9362E}"/>
                  </a:ext>
                </a:extLst>
              </p:cNvPr>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2944;p64">
              <a:extLst>
                <a:ext uri="{FF2B5EF4-FFF2-40B4-BE49-F238E27FC236}">
                  <a16:creationId xmlns:a16="http://schemas.microsoft.com/office/drawing/2014/main" id="{619BD1F6-886F-45D1-93A0-85972373D351}"/>
                </a:ext>
              </a:extLst>
            </p:cNvPr>
            <p:cNvGrpSpPr/>
            <p:nvPr/>
          </p:nvGrpSpPr>
          <p:grpSpPr>
            <a:xfrm>
              <a:off x="5784955" y="2284428"/>
              <a:ext cx="248095" cy="309085"/>
              <a:chOff x="3662144" y="4135505"/>
              <a:chExt cx="232955" cy="340318"/>
            </a:xfrm>
            <a:solidFill>
              <a:srgbClr val="008080"/>
            </a:solidFill>
          </p:grpSpPr>
          <p:sp>
            <p:nvSpPr>
              <p:cNvPr id="139" name="Google Shape;12945;p64">
                <a:extLst>
                  <a:ext uri="{FF2B5EF4-FFF2-40B4-BE49-F238E27FC236}">
                    <a16:creationId xmlns:a16="http://schemas.microsoft.com/office/drawing/2014/main" id="{8EFEE733-CA7F-435C-B4F0-0FFDDFD0D754}"/>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946;p64">
                <a:extLst>
                  <a:ext uri="{FF2B5EF4-FFF2-40B4-BE49-F238E27FC236}">
                    <a16:creationId xmlns:a16="http://schemas.microsoft.com/office/drawing/2014/main" id="{53141047-AC0F-44D8-AC54-B13DD1DCF5C6}"/>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947;p64">
                <a:extLst>
                  <a:ext uri="{FF2B5EF4-FFF2-40B4-BE49-F238E27FC236}">
                    <a16:creationId xmlns:a16="http://schemas.microsoft.com/office/drawing/2014/main" id="{BB6DED35-DEAD-4555-BEFA-0EA4CD9CE9D8}"/>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948;p64">
                <a:extLst>
                  <a:ext uri="{FF2B5EF4-FFF2-40B4-BE49-F238E27FC236}">
                    <a16:creationId xmlns:a16="http://schemas.microsoft.com/office/drawing/2014/main" id="{8204C4D2-1A92-4C8E-89A4-FCC499ADF842}"/>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descr="A picture containing text, electronics, circuit&#10;&#10;Description automatically generated">
              <a:extLst>
                <a:ext uri="{FF2B5EF4-FFF2-40B4-BE49-F238E27FC236}">
                  <a16:creationId xmlns:a16="http://schemas.microsoft.com/office/drawing/2014/main" id="{D3388961-ED42-43CD-90A1-5CB445D71EB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5623037" y="1274519"/>
              <a:ext cx="430641" cy="899426"/>
            </a:xfrm>
            <a:prstGeom prst="rect">
              <a:avLst/>
            </a:prstGeom>
          </p:spPr>
        </p:pic>
        <p:pic>
          <p:nvPicPr>
            <p:cNvPr id="29" name="Graphic 28" descr="Wireless with solid fill">
              <a:extLst>
                <a:ext uri="{FF2B5EF4-FFF2-40B4-BE49-F238E27FC236}">
                  <a16:creationId xmlns:a16="http://schemas.microsoft.com/office/drawing/2014/main" id="{DE305DEA-5CAF-4C6F-B7EA-0F440D7E91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171766">
              <a:off x="5038603" y="2072775"/>
              <a:ext cx="619633" cy="619633"/>
            </a:xfrm>
            <a:prstGeom prst="rect">
              <a:avLst/>
            </a:prstGeom>
          </p:spPr>
        </p:pic>
        <p:pic>
          <p:nvPicPr>
            <p:cNvPr id="32" name="Graphic 31" descr="Wireless with solid fill">
              <a:extLst>
                <a:ext uri="{FF2B5EF4-FFF2-40B4-BE49-F238E27FC236}">
                  <a16:creationId xmlns:a16="http://schemas.microsoft.com/office/drawing/2014/main" id="{B4A14CD7-B352-4746-A385-3AB86F31A2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609419">
              <a:off x="6060197" y="2901834"/>
              <a:ext cx="619633" cy="619633"/>
            </a:xfrm>
            <a:prstGeom prst="rect">
              <a:avLst/>
            </a:prstGeom>
          </p:spPr>
        </p:pic>
        <p:pic>
          <p:nvPicPr>
            <p:cNvPr id="33" name="Graphic 32" descr="Wireless with solid fill">
              <a:extLst>
                <a:ext uri="{FF2B5EF4-FFF2-40B4-BE49-F238E27FC236}">
                  <a16:creationId xmlns:a16="http://schemas.microsoft.com/office/drawing/2014/main" id="{762DC5FE-C833-48C1-B220-2AE42F7807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609432">
              <a:off x="5022628" y="3972558"/>
              <a:ext cx="619633" cy="612309"/>
            </a:xfrm>
            <a:prstGeom prst="rect">
              <a:avLst/>
            </a:prstGeom>
          </p:spPr>
        </p:pic>
        <p:pic>
          <p:nvPicPr>
            <p:cNvPr id="34" name="Graphic 33" descr="Wireless with solid fill">
              <a:extLst>
                <a:ext uri="{FF2B5EF4-FFF2-40B4-BE49-F238E27FC236}">
                  <a16:creationId xmlns:a16="http://schemas.microsoft.com/office/drawing/2014/main" id="{56184038-9D1B-4022-BCFA-CF2D755D74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8234076">
              <a:off x="3599808" y="2757698"/>
              <a:ext cx="1173327" cy="1173327"/>
            </a:xfrm>
            <a:prstGeom prst="rect">
              <a:avLst/>
            </a:prstGeom>
          </p:spPr>
        </p:pic>
        <p:grpSp>
          <p:nvGrpSpPr>
            <p:cNvPr id="35" name="Google Shape;13201;p65">
              <a:extLst>
                <a:ext uri="{FF2B5EF4-FFF2-40B4-BE49-F238E27FC236}">
                  <a16:creationId xmlns:a16="http://schemas.microsoft.com/office/drawing/2014/main" id="{04505B7A-FEAB-49AE-8763-60AD4563934F}"/>
                </a:ext>
              </a:extLst>
            </p:cNvPr>
            <p:cNvGrpSpPr/>
            <p:nvPr/>
          </p:nvGrpSpPr>
          <p:grpSpPr>
            <a:xfrm>
              <a:off x="6942771" y="3727811"/>
              <a:ext cx="370313" cy="357004"/>
              <a:chOff x="7542031" y="2011835"/>
              <a:chExt cx="369072" cy="280037"/>
            </a:xfrm>
            <a:solidFill>
              <a:srgbClr val="008080"/>
            </a:solidFill>
          </p:grpSpPr>
          <p:sp>
            <p:nvSpPr>
              <p:cNvPr id="130" name="Google Shape;13202;p65">
                <a:extLst>
                  <a:ext uri="{FF2B5EF4-FFF2-40B4-BE49-F238E27FC236}">
                    <a16:creationId xmlns:a16="http://schemas.microsoft.com/office/drawing/2014/main" id="{D3FA89BD-C94A-4988-9DED-F623B214AFE6}"/>
                  </a:ext>
                </a:extLst>
              </p:cNvPr>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203;p65">
                <a:extLst>
                  <a:ext uri="{FF2B5EF4-FFF2-40B4-BE49-F238E27FC236}">
                    <a16:creationId xmlns:a16="http://schemas.microsoft.com/office/drawing/2014/main" id="{56D2207B-0F0C-461E-9F8E-43D1F7B12A6E}"/>
                  </a:ext>
                </a:extLst>
              </p:cNvPr>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04;p65">
                <a:extLst>
                  <a:ext uri="{FF2B5EF4-FFF2-40B4-BE49-F238E27FC236}">
                    <a16:creationId xmlns:a16="http://schemas.microsoft.com/office/drawing/2014/main" id="{D4907D1A-E900-498C-A0C3-BC6D120F2817}"/>
                  </a:ext>
                </a:extLst>
              </p:cNvPr>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205;p65">
                <a:extLst>
                  <a:ext uri="{FF2B5EF4-FFF2-40B4-BE49-F238E27FC236}">
                    <a16:creationId xmlns:a16="http://schemas.microsoft.com/office/drawing/2014/main" id="{972C07D3-981B-4183-8A6C-C7AC66A2E749}"/>
                  </a:ext>
                </a:extLst>
              </p:cNvPr>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206;p65">
                <a:extLst>
                  <a:ext uri="{FF2B5EF4-FFF2-40B4-BE49-F238E27FC236}">
                    <a16:creationId xmlns:a16="http://schemas.microsoft.com/office/drawing/2014/main" id="{B1A4279E-FB36-4E5B-A5B9-67F2752D4882}"/>
                  </a:ext>
                </a:extLst>
              </p:cNvPr>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207;p65">
                <a:extLst>
                  <a:ext uri="{FF2B5EF4-FFF2-40B4-BE49-F238E27FC236}">
                    <a16:creationId xmlns:a16="http://schemas.microsoft.com/office/drawing/2014/main" id="{8093864F-202B-4408-B761-406A8AD532F7}"/>
                  </a:ext>
                </a:extLst>
              </p:cNvPr>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208;p65">
                <a:extLst>
                  <a:ext uri="{FF2B5EF4-FFF2-40B4-BE49-F238E27FC236}">
                    <a16:creationId xmlns:a16="http://schemas.microsoft.com/office/drawing/2014/main" id="{AB59FBE2-FC20-4B33-982A-AE712DD01724}"/>
                  </a:ext>
                </a:extLst>
              </p:cNvPr>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209;p65">
                <a:extLst>
                  <a:ext uri="{FF2B5EF4-FFF2-40B4-BE49-F238E27FC236}">
                    <a16:creationId xmlns:a16="http://schemas.microsoft.com/office/drawing/2014/main" id="{FAED0E88-77AC-472F-9957-3639C613C0AC}"/>
                  </a:ext>
                </a:extLst>
              </p:cNvPr>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210;p65">
                <a:extLst>
                  <a:ext uri="{FF2B5EF4-FFF2-40B4-BE49-F238E27FC236}">
                    <a16:creationId xmlns:a16="http://schemas.microsoft.com/office/drawing/2014/main" id="{BB3A1361-CCB5-4A9E-833F-6BC59506E4EE}"/>
                  </a:ext>
                </a:extLst>
              </p:cNvPr>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2944;p64">
              <a:extLst>
                <a:ext uri="{FF2B5EF4-FFF2-40B4-BE49-F238E27FC236}">
                  <a16:creationId xmlns:a16="http://schemas.microsoft.com/office/drawing/2014/main" id="{6E3CEDCC-49B4-4CC8-BB05-78B986D5C970}"/>
                </a:ext>
              </a:extLst>
            </p:cNvPr>
            <p:cNvGrpSpPr/>
            <p:nvPr/>
          </p:nvGrpSpPr>
          <p:grpSpPr>
            <a:xfrm>
              <a:off x="6543404" y="3775899"/>
              <a:ext cx="248095" cy="309085"/>
              <a:chOff x="3662144" y="4135505"/>
              <a:chExt cx="232955" cy="340318"/>
            </a:xfrm>
            <a:solidFill>
              <a:srgbClr val="008080"/>
            </a:solidFill>
          </p:grpSpPr>
          <p:sp>
            <p:nvSpPr>
              <p:cNvPr id="125" name="Google Shape;12945;p64">
                <a:extLst>
                  <a:ext uri="{FF2B5EF4-FFF2-40B4-BE49-F238E27FC236}">
                    <a16:creationId xmlns:a16="http://schemas.microsoft.com/office/drawing/2014/main" id="{CCE88BCB-9B11-4A3C-B4C3-4D83FF984C55}"/>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946;p64">
                <a:extLst>
                  <a:ext uri="{FF2B5EF4-FFF2-40B4-BE49-F238E27FC236}">
                    <a16:creationId xmlns:a16="http://schemas.microsoft.com/office/drawing/2014/main" id="{B176BACC-E885-4B40-B92E-39B68E7F7F79}"/>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947;p64">
                <a:extLst>
                  <a:ext uri="{FF2B5EF4-FFF2-40B4-BE49-F238E27FC236}">
                    <a16:creationId xmlns:a16="http://schemas.microsoft.com/office/drawing/2014/main" id="{2B188766-AA41-4433-A26F-8308B4FB0E15}"/>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48;p64">
                <a:extLst>
                  <a:ext uri="{FF2B5EF4-FFF2-40B4-BE49-F238E27FC236}">
                    <a16:creationId xmlns:a16="http://schemas.microsoft.com/office/drawing/2014/main" id="{002F4439-C7B6-49FA-8FC7-2E56EC6E3F56}"/>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3201;p65">
              <a:extLst>
                <a:ext uri="{FF2B5EF4-FFF2-40B4-BE49-F238E27FC236}">
                  <a16:creationId xmlns:a16="http://schemas.microsoft.com/office/drawing/2014/main" id="{3F764B23-8AF6-4F66-AE25-E082F4E54FFE}"/>
                </a:ext>
              </a:extLst>
            </p:cNvPr>
            <p:cNvGrpSpPr/>
            <p:nvPr/>
          </p:nvGrpSpPr>
          <p:grpSpPr>
            <a:xfrm>
              <a:off x="6171622" y="5466486"/>
              <a:ext cx="370313" cy="357004"/>
              <a:chOff x="7542031" y="2011835"/>
              <a:chExt cx="369072" cy="280037"/>
            </a:xfrm>
            <a:solidFill>
              <a:srgbClr val="008080"/>
            </a:solidFill>
          </p:grpSpPr>
          <p:sp>
            <p:nvSpPr>
              <p:cNvPr id="116" name="Google Shape;13202;p65">
                <a:extLst>
                  <a:ext uri="{FF2B5EF4-FFF2-40B4-BE49-F238E27FC236}">
                    <a16:creationId xmlns:a16="http://schemas.microsoft.com/office/drawing/2014/main" id="{CE275D16-4FF7-4FB6-8783-B809CF5902A5}"/>
                  </a:ext>
                </a:extLst>
              </p:cNvPr>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203;p65">
                <a:extLst>
                  <a:ext uri="{FF2B5EF4-FFF2-40B4-BE49-F238E27FC236}">
                    <a16:creationId xmlns:a16="http://schemas.microsoft.com/office/drawing/2014/main" id="{0307917A-0DA2-46DF-95E6-9393C77D685F}"/>
                  </a:ext>
                </a:extLst>
              </p:cNvPr>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204;p65">
                <a:extLst>
                  <a:ext uri="{FF2B5EF4-FFF2-40B4-BE49-F238E27FC236}">
                    <a16:creationId xmlns:a16="http://schemas.microsoft.com/office/drawing/2014/main" id="{025FB751-3B04-44AE-A3A7-DD54188F1257}"/>
                  </a:ext>
                </a:extLst>
              </p:cNvPr>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205;p65">
                <a:extLst>
                  <a:ext uri="{FF2B5EF4-FFF2-40B4-BE49-F238E27FC236}">
                    <a16:creationId xmlns:a16="http://schemas.microsoft.com/office/drawing/2014/main" id="{D353C4EE-6E55-4817-AA4D-47F2CAD8C94B}"/>
                  </a:ext>
                </a:extLst>
              </p:cNvPr>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206;p65">
                <a:extLst>
                  <a:ext uri="{FF2B5EF4-FFF2-40B4-BE49-F238E27FC236}">
                    <a16:creationId xmlns:a16="http://schemas.microsoft.com/office/drawing/2014/main" id="{26AAE8AD-CB78-4FE4-8103-D92710D09B97}"/>
                  </a:ext>
                </a:extLst>
              </p:cNvPr>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207;p65">
                <a:extLst>
                  <a:ext uri="{FF2B5EF4-FFF2-40B4-BE49-F238E27FC236}">
                    <a16:creationId xmlns:a16="http://schemas.microsoft.com/office/drawing/2014/main" id="{2D8791A5-6E92-469D-BF2A-F7CA51CF1FD2}"/>
                  </a:ext>
                </a:extLst>
              </p:cNvPr>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208;p65">
                <a:extLst>
                  <a:ext uri="{FF2B5EF4-FFF2-40B4-BE49-F238E27FC236}">
                    <a16:creationId xmlns:a16="http://schemas.microsoft.com/office/drawing/2014/main" id="{34E520E4-EA91-4281-8735-FEDBA4A40014}"/>
                  </a:ext>
                </a:extLst>
              </p:cNvPr>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209;p65">
                <a:extLst>
                  <a:ext uri="{FF2B5EF4-FFF2-40B4-BE49-F238E27FC236}">
                    <a16:creationId xmlns:a16="http://schemas.microsoft.com/office/drawing/2014/main" id="{00DD4B7F-1018-47DD-82D3-3D16DDC35300}"/>
                  </a:ext>
                </a:extLst>
              </p:cNvPr>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3210;p65">
                <a:extLst>
                  <a:ext uri="{FF2B5EF4-FFF2-40B4-BE49-F238E27FC236}">
                    <a16:creationId xmlns:a16="http://schemas.microsoft.com/office/drawing/2014/main" id="{B69F270D-E584-4BB7-832F-998F82DD9909}"/>
                  </a:ext>
                </a:extLst>
              </p:cNvPr>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2944;p64">
              <a:extLst>
                <a:ext uri="{FF2B5EF4-FFF2-40B4-BE49-F238E27FC236}">
                  <a16:creationId xmlns:a16="http://schemas.microsoft.com/office/drawing/2014/main" id="{4E9628AF-3370-4A62-ABB0-A0DFB20F67DE}"/>
                </a:ext>
              </a:extLst>
            </p:cNvPr>
            <p:cNvGrpSpPr/>
            <p:nvPr/>
          </p:nvGrpSpPr>
          <p:grpSpPr>
            <a:xfrm>
              <a:off x="5772255" y="5514574"/>
              <a:ext cx="248095" cy="309085"/>
              <a:chOff x="3662144" y="4135505"/>
              <a:chExt cx="232955" cy="340318"/>
            </a:xfrm>
            <a:solidFill>
              <a:srgbClr val="008080"/>
            </a:solidFill>
          </p:grpSpPr>
          <p:sp>
            <p:nvSpPr>
              <p:cNvPr id="112" name="Google Shape;12945;p64">
                <a:extLst>
                  <a:ext uri="{FF2B5EF4-FFF2-40B4-BE49-F238E27FC236}">
                    <a16:creationId xmlns:a16="http://schemas.microsoft.com/office/drawing/2014/main" id="{7E3196C4-0D38-4962-B964-2A13D3F70F05}"/>
                  </a:ext>
                </a:extLst>
              </p:cNvPr>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946;p64">
                <a:extLst>
                  <a:ext uri="{FF2B5EF4-FFF2-40B4-BE49-F238E27FC236}">
                    <a16:creationId xmlns:a16="http://schemas.microsoft.com/office/drawing/2014/main" id="{D3582A2B-DDEA-4530-A13D-08F769D26DAC}"/>
                  </a:ext>
                </a:extLst>
              </p:cNvPr>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947;p64">
                <a:extLst>
                  <a:ext uri="{FF2B5EF4-FFF2-40B4-BE49-F238E27FC236}">
                    <a16:creationId xmlns:a16="http://schemas.microsoft.com/office/drawing/2014/main" id="{3DFFEBF4-7C5B-4241-B17E-68061E551872}"/>
                  </a:ext>
                </a:extLst>
              </p:cNvPr>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948;p64">
                <a:extLst>
                  <a:ext uri="{FF2B5EF4-FFF2-40B4-BE49-F238E27FC236}">
                    <a16:creationId xmlns:a16="http://schemas.microsoft.com/office/drawing/2014/main" id="{F0EC8D85-6D9B-42CC-8449-0C29F8244324}"/>
                  </a:ext>
                </a:extLst>
              </p:cNvPr>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Graphic 38" descr="Wireless with solid fill">
              <a:extLst>
                <a:ext uri="{FF2B5EF4-FFF2-40B4-BE49-F238E27FC236}">
                  <a16:creationId xmlns:a16="http://schemas.microsoft.com/office/drawing/2014/main" id="{8EE947D3-E3C4-4341-9770-5D5C6631C8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394053">
              <a:off x="6132226" y="1415719"/>
              <a:ext cx="632666" cy="632666"/>
            </a:xfrm>
            <a:prstGeom prst="rect">
              <a:avLst/>
            </a:prstGeom>
          </p:spPr>
        </p:pic>
        <p:pic>
          <p:nvPicPr>
            <p:cNvPr id="40" name="Picture 39" descr="A picture containing text, electronics, circuit&#10;&#10;Description automatically generated">
              <a:extLst>
                <a:ext uri="{FF2B5EF4-FFF2-40B4-BE49-F238E27FC236}">
                  <a16:creationId xmlns:a16="http://schemas.microsoft.com/office/drawing/2014/main" id="{2FD4BF19-36D8-4946-BDCF-3E5FB7CDDB3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3913" r="33842" b="1224"/>
            <a:stretch/>
          </p:blipFill>
          <p:spPr>
            <a:xfrm>
              <a:off x="7710122" y="1247346"/>
              <a:ext cx="430641" cy="899426"/>
            </a:xfrm>
            <a:prstGeom prst="rect">
              <a:avLst/>
            </a:prstGeom>
          </p:spPr>
        </p:pic>
        <p:pic>
          <p:nvPicPr>
            <p:cNvPr id="41" name="Graphic 40" descr="Wireless with solid fill">
              <a:extLst>
                <a:ext uri="{FF2B5EF4-FFF2-40B4-BE49-F238E27FC236}">
                  <a16:creationId xmlns:a16="http://schemas.microsoft.com/office/drawing/2014/main" id="{34955DCD-2BEA-4FC8-9262-C34549C5C8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02048">
              <a:off x="7019260" y="1425609"/>
              <a:ext cx="619633" cy="619633"/>
            </a:xfrm>
            <a:prstGeom prst="rect">
              <a:avLst/>
            </a:prstGeom>
          </p:spPr>
        </p:pic>
        <p:grpSp>
          <p:nvGrpSpPr>
            <p:cNvPr id="42" name="Google Shape;16192;p70">
              <a:extLst>
                <a:ext uri="{FF2B5EF4-FFF2-40B4-BE49-F238E27FC236}">
                  <a16:creationId xmlns:a16="http://schemas.microsoft.com/office/drawing/2014/main" id="{083E677F-43A6-4528-9436-965A18041FF5}"/>
                </a:ext>
              </a:extLst>
            </p:cNvPr>
            <p:cNvGrpSpPr/>
            <p:nvPr/>
          </p:nvGrpSpPr>
          <p:grpSpPr>
            <a:xfrm>
              <a:off x="6518258" y="4363440"/>
              <a:ext cx="531562" cy="556753"/>
              <a:chOff x="7055134" y="2919170"/>
              <a:chExt cx="290321" cy="310820"/>
            </a:xfrm>
          </p:grpSpPr>
          <p:sp>
            <p:nvSpPr>
              <p:cNvPr id="97" name="Google Shape;16193;p70">
                <a:extLst>
                  <a:ext uri="{FF2B5EF4-FFF2-40B4-BE49-F238E27FC236}">
                    <a16:creationId xmlns:a16="http://schemas.microsoft.com/office/drawing/2014/main" id="{CC84F099-08B4-4DFD-9E80-43F7800DD2DC}"/>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194;p70">
                <a:extLst>
                  <a:ext uri="{FF2B5EF4-FFF2-40B4-BE49-F238E27FC236}">
                    <a16:creationId xmlns:a16="http://schemas.microsoft.com/office/drawing/2014/main" id="{D013C2E0-0200-417F-A1D8-A66147B9FD44}"/>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195;p70">
                <a:extLst>
                  <a:ext uri="{FF2B5EF4-FFF2-40B4-BE49-F238E27FC236}">
                    <a16:creationId xmlns:a16="http://schemas.microsoft.com/office/drawing/2014/main" id="{D5F76DE1-0FBD-4550-B0B5-E0628639FC5F}"/>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196;p70">
                <a:extLst>
                  <a:ext uri="{FF2B5EF4-FFF2-40B4-BE49-F238E27FC236}">
                    <a16:creationId xmlns:a16="http://schemas.microsoft.com/office/drawing/2014/main" id="{18E4EF17-EBAC-45EA-9719-47CDDFA12027}"/>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197;p70">
                <a:extLst>
                  <a:ext uri="{FF2B5EF4-FFF2-40B4-BE49-F238E27FC236}">
                    <a16:creationId xmlns:a16="http://schemas.microsoft.com/office/drawing/2014/main" id="{536AB242-7321-47D7-AB83-0F7F7FE8058F}"/>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198;p70">
                <a:extLst>
                  <a:ext uri="{FF2B5EF4-FFF2-40B4-BE49-F238E27FC236}">
                    <a16:creationId xmlns:a16="http://schemas.microsoft.com/office/drawing/2014/main" id="{FAC10985-73C0-4CAF-8EC1-3D726D19E117}"/>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199;p70">
                <a:extLst>
                  <a:ext uri="{FF2B5EF4-FFF2-40B4-BE49-F238E27FC236}">
                    <a16:creationId xmlns:a16="http://schemas.microsoft.com/office/drawing/2014/main" id="{F73E9860-A2A2-485E-9AA3-ECA3AF13B630}"/>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200;p70">
                <a:extLst>
                  <a:ext uri="{FF2B5EF4-FFF2-40B4-BE49-F238E27FC236}">
                    <a16:creationId xmlns:a16="http://schemas.microsoft.com/office/drawing/2014/main" id="{87B0D4F4-1F4E-4299-8927-A936D4FF3B6C}"/>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201;p70">
                <a:extLst>
                  <a:ext uri="{FF2B5EF4-FFF2-40B4-BE49-F238E27FC236}">
                    <a16:creationId xmlns:a16="http://schemas.microsoft.com/office/drawing/2014/main" id="{CCE2AA7A-EEBE-4129-9189-2345B6C1E9EF}"/>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202;p70">
                <a:extLst>
                  <a:ext uri="{FF2B5EF4-FFF2-40B4-BE49-F238E27FC236}">
                    <a16:creationId xmlns:a16="http://schemas.microsoft.com/office/drawing/2014/main" id="{A4126620-992F-481D-8974-FD1D2562799C}"/>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203;p70">
                <a:extLst>
                  <a:ext uri="{FF2B5EF4-FFF2-40B4-BE49-F238E27FC236}">
                    <a16:creationId xmlns:a16="http://schemas.microsoft.com/office/drawing/2014/main" id="{EFE9D1D9-1FE4-4908-B30E-530E16A925AB}"/>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204;p70">
                <a:extLst>
                  <a:ext uri="{FF2B5EF4-FFF2-40B4-BE49-F238E27FC236}">
                    <a16:creationId xmlns:a16="http://schemas.microsoft.com/office/drawing/2014/main" id="{5C23FC10-99F7-4BB4-8957-CC9C7FE244FA}"/>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205;p70">
                <a:extLst>
                  <a:ext uri="{FF2B5EF4-FFF2-40B4-BE49-F238E27FC236}">
                    <a16:creationId xmlns:a16="http://schemas.microsoft.com/office/drawing/2014/main" id="{C1BFA638-F3AC-480A-A761-5F7EE4A0872F}"/>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206;p70">
                <a:extLst>
                  <a:ext uri="{FF2B5EF4-FFF2-40B4-BE49-F238E27FC236}">
                    <a16:creationId xmlns:a16="http://schemas.microsoft.com/office/drawing/2014/main" id="{9C509C67-3B1C-40EA-B0F3-637B6AB584F5}"/>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4905;p67">
              <a:extLst>
                <a:ext uri="{FF2B5EF4-FFF2-40B4-BE49-F238E27FC236}">
                  <a16:creationId xmlns:a16="http://schemas.microsoft.com/office/drawing/2014/main" id="{033D3774-9D45-44B7-B048-20ED24AC0741}"/>
                </a:ext>
              </a:extLst>
            </p:cNvPr>
            <p:cNvGrpSpPr/>
            <p:nvPr/>
          </p:nvGrpSpPr>
          <p:grpSpPr>
            <a:xfrm>
              <a:off x="6674238" y="4950708"/>
              <a:ext cx="499030" cy="501970"/>
              <a:chOff x="1331406" y="1513361"/>
              <a:chExt cx="301784" cy="348607"/>
            </a:xfrm>
          </p:grpSpPr>
          <p:sp>
            <p:nvSpPr>
              <p:cNvPr id="93" name="Google Shape;14906;p67">
                <a:extLst>
                  <a:ext uri="{FF2B5EF4-FFF2-40B4-BE49-F238E27FC236}">
                    <a16:creationId xmlns:a16="http://schemas.microsoft.com/office/drawing/2014/main" id="{6E12395C-70E9-4916-B4FD-5FCB309D5D2C}"/>
                  </a:ext>
                </a:extLst>
              </p:cNvPr>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907;p67">
                <a:extLst>
                  <a:ext uri="{FF2B5EF4-FFF2-40B4-BE49-F238E27FC236}">
                    <a16:creationId xmlns:a16="http://schemas.microsoft.com/office/drawing/2014/main" id="{D46C5A6E-043A-4E5E-8D5B-C3B70659D394}"/>
                  </a:ext>
                </a:extLst>
              </p:cNvPr>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908;p67">
                <a:extLst>
                  <a:ext uri="{FF2B5EF4-FFF2-40B4-BE49-F238E27FC236}">
                    <a16:creationId xmlns:a16="http://schemas.microsoft.com/office/drawing/2014/main" id="{AEA9859D-DCA7-4C60-8933-7E24E5CF1A5A}"/>
                  </a:ext>
                </a:extLst>
              </p:cNvPr>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909;p67">
                <a:extLst>
                  <a:ext uri="{FF2B5EF4-FFF2-40B4-BE49-F238E27FC236}">
                    <a16:creationId xmlns:a16="http://schemas.microsoft.com/office/drawing/2014/main" id="{CF24E19A-ED2C-4D85-BFE7-C004325D24C2}"/>
                  </a:ext>
                </a:extLst>
              </p:cNvPr>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Cloud 43">
              <a:extLst>
                <a:ext uri="{FF2B5EF4-FFF2-40B4-BE49-F238E27FC236}">
                  <a16:creationId xmlns:a16="http://schemas.microsoft.com/office/drawing/2014/main" id="{275EAD72-273C-4889-9875-541E0E2692B3}"/>
                </a:ext>
              </a:extLst>
            </p:cNvPr>
            <p:cNvSpPr/>
            <p:nvPr/>
          </p:nvSpPr>
          <p:spPr>
            <a:xfrm>
              <a:off x="1358901" y="377370"/>
              <a:ext cx="9207500" cy="6066973"/>
            </a:xfrm>
            <a:prstGeom prst="cloud">
              <a:avLst/>
            </a:prstGeom>
            <a:noFill/>
            <a:ln w="28575">
              <a:solidFill>
                <a:schemeClr val="accent4">
                  <a:lumMod val="75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45" name="Group 44">
              <a:extLst>
                <a:ext uri="{FF2B5EF4-FFF2-40B4-BE49-F238E27FC236}">
                  <a16:creationId xmlns:a16="http://schemas.microsoft.com/office/drawing/2014/main" id="{5FEFA88B-7E21-4A5F-9C6A-7DA85B6CFBBF}"/>
                </a:ext>
              </a:extLst>
            </p:cNvPr>
            <p:cNvGrpSpPr/>
            <p:nvPr/>
          </p:nvGrpSpPr>
          <p:grpSpPr>
            <a:xfrm rot="19376855">
              <a:off x="4402799" y="2671279"/>
              <a:ext cx="647418" cy="200830"/>
              <a:chOff x="8267983" y="3144350"/>
              <a:chExt cx="1425352" cy="389425"/>
            </a:xfrm>
          </p:grpSpPr>
          <p:grpSp>
            <p:nvGrpSpPr>
              <p:cNvPr id="85" name="Google Shape;4610;p58">
                <a:extLst>
                  <a:ext uri="{FF2B5EF4-FFF2-40B4-BE49-F238E27FC236}">
                    <a16:creationId xmlns:a16="http://schemas.microsoft.com/office/drawing/2014/main" id="{B5F09B10-DFEC-45E5-A310-A933894584A1}"/>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90" name="Google Shape;4611;p58">
                  <a:extLst>
                    <a:ext uri="{FF2B5EF4-FFF2-40B4-BE49-F238E27FC236}">
                      <a16:creationId xmlns:a16="http://schemas.microsoft.com/office/drawing/2014/main" id="{D6548A6E-A340-4D65-B143-D2B5679C39BC}"/>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612;p58">
                  <a:extLst>
                    <a:ext uri="{FF2B5EF4-FFF2-40B4-BE49-F238E27FC236}">
                      <a16:creationId xmlns:a16="http://schemas.microsoft.com/office/drawing/2014/main" id="{0DEF7581-1F65-4B17-9EB7-7B83E7EA480D}"/>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613;p58">
                  <a:extLst>
                    <a:ext uri="{FF2B5EF4-FFF2-40B4-BE49-F238E27FC236}">
                      <a16:creationId xmlns:a16="http://schemas.microsoft.com/office/drawing/2014/main" id="{F1CCB68C-F978-40FC-916F-00E28B988200}"/>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4610;p58">
                <a:extLst>
                  <a:ext uri="{FF2B5EF4-FFF2-40B4-BE49-F238E27FC236}">
                    <a16:creationId xmlns:a16="http://schemas.microsoft.com/office/drawing/2014/main" id="{74122DE5-9D2D-499D-8006-A4020E9EEB36}"/>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87" name="Google Shape;4611;p58">
                  <a:extLst>
                    <a:ext uri="{FF2B5EF4-FFF2-40B4-BE49-F238E27FC236}">
                      <a16:creationId xmlns:a16="http://schemas.microsoft.com/office/drawing/2014/main" id="{B3BCD48E-98B4-4FFE-ADFD-0C70550C0570}"/>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612;p58">
                  <a:extLst>
                    <a:ext uri="{FF2B5EF4-FFF2-40B4-BE49-F238E27FC236}">
                      <a16:creationId xmlns:a16="http://schemas.microsoft.com/office/drawing/2014/main" id="{720E988E-AC61-4662-885E-1BDAB4FF323A}"/>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613;p58">
                  <a:extLst>
                    <a:ext uri="{FF2B5EF4-FFF2-40B4-BE49-F238E27FC236}">
                      <a16:creationId xmlns:a16="http://schemas.microsoft.com/office/drawing/2014/main" id="{8929083F-0462-4E01-A427-3965B59E29D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 name="Group 45">
              <a:extLst>
                <a:ext uri="{FF2B5EF4-FFF2-40B4-BE49-F238E27FC236}">
                  <a16:creationId xmlns:a16="http://schemas.microsoft.com/office/drawing/2014/main" id="{95F228FA-2B92-4528-A2A4-583E8399FFA1}"/>
                </a:ext>
              </a:extLst>
            </p:cNvPr>
            <p:cNvGrpSpPr/>
            <p:nvPr/>
          </p:nvGrpSpPr>
          <p:grpSpPr>
            <a:xfrm>
              <a:off x="4906109" y="3162019"/>
              <a:ext cx="647418" cy="200830"/>
              <a:chOff x="8267983" y="3144350"/>
              <a:chExt cx="1425352" cy="389425"/>
            </a:xfrm>
          </p:grpSpPr>
          <p:grpSp>
            <p:nvGrpSpPr>
              <p:cNvPr id="77" name="Google Shape;4610;p58">
                <a:extLst>
                  <a:ext uri="{FF2B5EF4-FFF2-40B4-BE49-F238E27FC236}">
                    <a16:creationId xmlns:a16="http://schemas.microsoft.com/office/drawing/2014/main" id="{A935BA93-FA14-4C75-855F-58D50C362F17}"/>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82" name="Google Shape;4611;p58">
                  <a:extLst>
                    <a:ext uri="{FF2B5EF4-FFF2-40B4-BE49-F238E27FC236}">
                      <a16:creationId xmlns:a16="http://schemas.microsoft.com/office/drawing/2014/main" id="{69001EC7-CABB-4FF1-B253-5880FD092F26}"/>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612;p58">
                  <a:extLst>
                    <a:ext uri="{FF2B5EF4-FFF2-40B4-BE49-F238E27FC236}">
                      <a16:creationId xmlns:a16="http://schemas.microsoft.com/office/drawing/2014/main" id="{1ABE733F-60DC-46C9-AC7D-3F06AC6920D8}"/>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613;p58">
                  <a:extLst>
                    <a:ext uri="{FF2B5EF4-FFF2-40B4-BE49-F238E27FC236}">
                      <a16:creationId xmlns:a16="http://schemas.microsoft.com/office/drawing/2014/main" id="{CF51BEB8-1749-46F1-8063-3F00B1434DE7}"/>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4610;p58">
                <a:extLst>
                  <a:ext uri="{FF2B5EF4-FFF2-40B4-BE49-F238E27FC236}">
                    <a16:creationId xmlns:a16="http://schemas.microsoft.com/office/drawing/2014/main" id="{31AAAEDE-C283-486C-9D5E-5927972DDD7E}"/>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79" name="Google Shape;4611;p58">
                  <a:extLst>
                    <a:ext uri="{FF2B5EF4-FFF2-40B4-BE49-F238E27FC236}">
                      <a16:creationId xmlns:a16="http://schemas.microsoft.com/office/drawing/2014/main" id="{A2D5F7CC-14B7-47F7-B426-D6DCAE6E6618}"/>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12;p58">
                  <a:extLst>
                    <a:ext uri="{FF2B5EF4-FFF2-40B4-BE49-F238E27FC236}">
                      <a16:creationId xmlns:a16="http://schemas.microsoft.com/office/drawing/2014/main" id="{75989785-F50D-40E5-B3D3-C5E6C746E1D8}"/>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613;p58">
                  <a:extLst>
                    <a:ext uri="{FF2B5EF4-FFF2-40B4-BE49-F238E27FC236}">
                      <a16:creationId xmlns:a16="http://schemas.microsoft.com/office/drawing/2014/main" id="{C55120EA-FBE8-4BF5-9D63-367796FEA175}"/>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 name="Group 46">
              <a:extLst>
                <a:ext uri="{FF2B5EF4-FFF2-40B4-BE49-F238E27FC236}">
                  <a16:creationId xmlns:a16="http://schemas.microsoft.com/office/drawing/2014/main" id="{1CE3441B-C53A-41EA-BA62-D895F357D96F}"/>
                </a:ext>
              </a:extLst>
            </p:cNvPr>
            <p:cNvGrpSpPr/>
            <p:nvPr/>
          </p:nvGrpSpPr>
          <p:grpSpPr>
            <a:xfrm rot="1978041">
              <a:off x="4479233" y="3830310"/>
              <a:ext cx="647418" cy="200830"/>
              <a:chOff x="8267983" y="3144350"/>
              <a:chExt cx="1425352" cy="389425"/>
            </a:xfrm>
          </p:grpSpPr>
          <p:grpSp>
            <p:nvGrpSpPr>
              <p:cNvPr id="69" name="Google Shape;4610;p58">
                <a:extLst>
                  <a:ext uri="{FF2B5EF4-FFF2-40B4-BE49-F238E27FC236}">
                    <a16:creationId xmlns:a16="http://schemas.microsoft.com/office/drawing/2014/main" id="{79643122-63BF-47CE-8C4F-619E4D077BFC}"/>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74" name="Google Shape;4611;p58">
                  <a:extLst>
                    <a:ext uri="{FF2B5EF4-FFF2-40B4-BE49-F238E27FC236}">
                      <a16:creationId xmlns:a16="http://schemas.microsoft.com/office/drawing/2014/main" id="{2967E3CE-B533-42DD-B1A7-FB0202292C18}"/>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12;p58">
                  <a:extLst>
                    <a:ext uri="{FF2B5EF4-FFF2-40B4-BE49-F238E27FC236}">
                      <a16:creationId xmlns:a16="http://schemas.microsoft.com/office/drawing/2014/main" id="{D3F7C288-37E8-4CCF-89A5-53E3F424F43A}"/>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13;p58">
                  <a:extLst>
                    <a:ext uri="{FF2B5EF4-FFF2-40B4-BE49-F238E27FC236}">
                      <a16:creationId xmlns:a16="http://schemas.microsoft.com/office/drawing/2014/main" id="{B725901E-F811-467A-A22B-D1592F6347CD}"/>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4610;p58">
                <a:extLst>
                  <a:ext uri="{FF2B5EF4-FFF2-40B4-BE49-F238E27FC236}">
                    <a16:creationId xmlns:a16="http://schemas.microsoft.com/office/drawing/2014/main" id="{044EB8B8-272A-44D6-8F09-2098F4EADB36}"/>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71" name="Google Shape;4611;p58">
                  <a:extLst>
                    <a:ext uri="{FF2B5EF4-FFF2-40B4-BE49-F238E27FC236}">
                      <a16:creationId xmlns:a16="http://schemas.microsoft.com/office/drawing/2014/main" id="{20DF45B6-6402-4CD7-8839-B5ABF922CC4C}"/>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2;p58">
                  <a:extLst>
                    <a:ext uri="{FF2B5EF4-FFF2-40B4-BE49-F238E27FC236}">
                      <a16:creationId xmlns:a16="http://schemas.microsoft.com/office/drawing/2014/main" id="{166F426D-9D37-4F9F-9D8C-B13FFEE8AC0B}"/>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13;p58">
                  <a:extLst>
                    <a:ext uri="{FF2B5EF4-FFF2-40B4-BE49-F238E27FC236}">
                      <a16:creationId xmlns:a16="http://schemas.microsoft.com/office/drawing/2014/main" id="{5327077B-406A-4340-BB6B-C4103147B180}"/>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 name="Group 47">
              <a:extLst>
                <a:ext uri="{FF2B5EF4-FFF2-40B4-BE49-F238E27FC236}">
                  <a16:creationId xmlns:a16="http://schemas.microsoft.com/office/drawing/2014/main" id="{382B55BC-B08D-4FC9-99F2-BFCFCE80507D}"/>
                </a:ext>
              </a:extLst>
            </p:cNvPr>
            <p:cNvGrpSpPr/>
            <p:nvPr/>
          </p:nvGrpSpPr>
          <p:grpSpPr>
            <a:xfrm>
              <a:off x="6682591" y="1627942"/>
              <a:ext cx="418669" cy="165018"/>
              <a:chOff x="8267983" y="3144350"/>
              <a:chExt cx="1425352" cy="389425"/>
            </a:xfrm>
          </p:grpSpPr>
          <p:grpSp>
            <p:nvGrpSpPr>
              <p:cNvPr id="61" name="Google Shape;4610;p58">
                <a:extLst>
                  <a:ext uri="{FF2B5EF4-FFF2-40B4-BE49-F238E27FC236}">
                    <a16:creationId xmlns:a16="http://schemas.microsoft.com/office/drawing/2014/main" id="{78D5035F-243D-4D7F-8671-EE6D928CB003}"/>
                  </a:ext>
                </a:extLst>
              </p:cNvPr>
              <p:cNvGrpSpPr/>
              <p:nvPr/>
            </p:nvGrpSpPr>
            <p:grpSpPr>
              <a:xfrm>
                <a:off x="8760168" y="3144350"/>
                <a:ext cx="933167" cy="303482"/>
                <a:chOff x="4920150" y="1977875"/>
                <a:chExt cx="68525" cy="33800"/>
              </a:xfrm>
              <a:solidFill>
                <a:schemeClr val="tx1">
                  <a:lumMod val="50000"/>
                  <a:lumOff val="50000"/>
                </a:schemeClr>
              </a:solidFill>
            </p:grpSpPr>
            <p:sp>
              <p:nvSpPr>
                <p:cNvPr id="66" name="Google Shape;4611;p58">
                  <a:extLst>
                    <a:ext uri="{FF2B5EF4-FFF2-40B4-BE49-F238E27FC236}">
                      <a16:creationId xmlns:a16="http://schemas.microsoft.com/office/drawing/2014/main" id="{E0AB71A7-C186-4649-BEBF-884BB4FB344F}"/>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12;p58">
                  <a:extLst>
                    <a:ext uri="{FF2B5EF4-FFF2-40B4-BE49-F238E27FC236}">
                      <a16:creationId xmlns:a16="http://schemas.microsoft.com/office/drawing/2014/main" id="{2A68C8AB-40F9-4245-BE78-6E04B405EE71}"/>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13;p58">
                  <a:extLst>
                    <a:ext uri="{FF2B5EF4-FFF2-40B4-BE49-F238E27FC236}">
                      <a16:creationId xmlns:a16="http://schemas.microsoft.com/office/drawing/2014/main" id="{377524D1-BBAE-44ED-852B-D3CCB6B059D8}"/>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4610;p58">
                <a:extLst>
                  <a:ext uri="{FF2B5EF4-FFF2-40B4-BE49-F238E27FC236}">
                    <a16:creationId xmlns:a16="http://schemas.microsoft.com/office/drawing/2014/main" id="{2640723C-0F4B-42DE-9974-90D53B8DA75C}"/>
                  </a:ext>
                </a:extLst>
              </p:cNvPr>
              <p:cNvGrpSpPr/>
              <p:nvPr/>
            </p:nvGrpSpPr>
            <p:grpSpPr>
              <a:xfrm rot="10800000">
                <a:off x="8267983" y="3230293"/>
                <a:ext cx="933167" cy="303482"/>
                <a:chOff x="4920150" y="1977875"/>
                <a:chExt cx="68525" cy="33800"/>
              </a:xfrm>
              <a:solidFill>
                <a:schemeClr val="tx1">
                  <a:lumMod val="50000"/>
                  <a:lumOff val="50000"/>
                </a:schemeClr>
              </a:solidFill>
            </p:grpSpPr>
            <p:sp>
              <p:nvSpPr>
                <p:cNvPr id="63" name="Google Shape;4611;p58">
                  <a:extLst>
                    <a:ext uri="{FF2B5EF4-FFF2-40B4-BE49-F238E27FC236}">
                      <a16:creationId xmlns:a16="http://schemas.microsoft.com/office/drawing/2014/main" id="{9974BA7A-791E-49C1-A0F1-50A6A5582686}"/>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12;p58">
                  <a:extLst>
                    <a:ext uri="{FF2B5EF4-FFF2-40B4-BE49-F238E27FC236}">
                      <a16:creationId xmlns:a16="http://schemas.microsoft.com/office/drawing/2014/main" id="{5FA0E993-E6F0-4F3B-A404-B529DDB706FC}"/>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13;p58">
                  <a:extLst>
                    <a:ext uri="{FF2B5EF4-FFF2-40B4-BE49-F238E27FC236}">
                      <a16:creationId xmlns:a16="http://schemas.microsoft.com/office/drawing/2014/main" id="{BBF68A48-FD1E-439B-98EB-2AF5AC3AAFCE}"/>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w="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9" name="Straight Connector 48">
              <a:extLst>
                <a:ext uri="{FF2B5EF4-FFF2-40B4-BE49-F238E27FC236}">
                  <a16:creationId xmlns:a16="http://schemas.microsoft.com/office/drawing/2014/main" id="{85D18CE9-1CF8-4B80-9658-8C55945477AD}"/>
                </a:ext>
              </a:extLst>
            </p:cNvPr>
            <p:cNvCxnSpPr>
              <a:cxnSpLocks/>
            </p:cNvCxnSpPr>
            <p:nvPr/>
          </p:nvCxnSpPr>
          <p:spPr>
            <a:xfrm flipH="1">
              <a:off x="8278770" y="1705083"/>
              <a:ext cx="322305" cy="19410"/>
            </a:xfrm>
            <a:prstGeom prst="line">
              <a:avLst/>
            </a:prstGeom>
            <a:ln w="19050">
              <a:solidFill>
                <a:schemeClr val="accent1">
                  <a:lumMod val="75000"/>
                </a:schemeClr>
              </a:solidFill>
            </a:ln>
            <a:effectLst>
              <a:outerShdw blurRad="50800" dist="50800" dir="5400000" algn="ctr" rotWithShape="0">
                <a:srgbClr val="000000">
                  <a:alpha val="74000"/>
                </a:srgbClr>
              </a:outerShdw>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40AA04-329A-4B00-95CB-4C81F25A0501}"/>
                </a:ext>
              </a:extLst>
            </p:cNvPr>
            <p:cNvCxnSpPr>
              <a:cxnSpLocks/>
            </p:cNvCxnSpPr>
            <p:nvPr/>
          </p:nvCxnSpPr>
          <p:spPr>
            <a:xfrm flipH="1">
              <a:off x="6248086" y="4930371"/>
              <a:ext cx="346281" cy="20338"/>
            </a:xfrm>
            <a:prstGeom prst="line">
              <a:avLst/>
            </a:prstGeom>
            <a:ln w="19050">
              <a:solidFill>
                <a:schemeClr val="accent1">
                  <a:lumMod val="75000"/>
                </a:schemeClr>
              </a:solidFill>
            </a:ln>
            <a:effectLst>
              <a:outerShdw blurRad="50800" dist="50800" dir="5400000" algn="ctr" rotWithShape="0">
                <a:srgbClr val="000000">
                  <a:alpha val="74000"/>
                </a:srgbClr>
              </a:outerShdw>
            </a:effectLst>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B417B7A-1D2D-41B8-89C3-41E3F968C87A}"/>
                </a:ext>
              </a:extLst>
            </p:cNvPr>
            <p:cNvSpPr/>
            <p:nvPr/>
          </p:nvSpPr>
          <p:spPr>
            <a:xfrm>
              <a:off x="5833471" y="1472827"/>
              <a:ext cx="2198298" cy="47232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Oval 51">
              <a:extLst>
                <a:ext uri="{FF2B5EF4-FFF2-40B4-BE49-F238E27FC236}">
                  <a16:creationId xmlns:a16="http://schemas.microsoft.com/office/drawing/2014/main" id="{6D83C54C-6F6B-4DFE-B846-82D582FD6B94}"/>
                </a:ext>
              </a:extLst>
            </p:cNvPr>
            <p:cNvSpPr/>
            <p:nvPr/>
          </p:nvSpPr>
          <p:spPr>
            <a:xfrm rot="19664287">
              <a:off x="3513233" y="2443866"/>
              <a:ext cx="2519255" cy="5385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Oval 52">
              <a:extLst>
                <a:ext uri="{FF2B5EF4-FFF2-40B4-BE49-F238E27FC236}">
                  <a16:creationId xmlns:a16="http://schemas.microsoft.com/office/drawing/2014/main" id="{4F35E3C6-C308-458D-A769-DC4107C42F2C}"/>
                </a:ext>
              </a:extLst>
            </p:cNvPr>
            <p:cNvSpPr/>
            <p:nvPr/>
          </p:nvSpPr>
          <p:spPr>
            <a:xfrm rot="21408197">
              <a:off x="3690803" y="2993997"/>
              <a:ext cx="3121651" cy="498480"/>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Oval 53">
              <a:extLst>
                <a:ext uri="{FF2B5EF4-FFF2-40B4-BE49-F238E27FC236}">
                  <a16:creationId xmlns:a16="http://schemas.microsoft.com/office/drawing/2014/main" id="{C3EEA6BB-CCCA-4819-BA88-D7381CC3DA61}"/>
                </a:ext>
              </a:extLst>
            </p:cNvPr>
            <p:cNvSpPr/>
            <p:nvPr/>
          </p:nvSpPr>
          <p:spPr>
            <a:xfrm rot="2001758">
              <a:off x="3509590" y="3695895"/>
              <a:ext cx="2471364" cy="515929"/>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TextBox 54">
              <a:extLst>
                <a:ext uri="{FF2B5EF4-FFF2-40B4-BE49-F238E27FC236}">
                  <a16:creationId xmlns:a16="http://schemas.microsoft.com/office/drawing/2014/main" id="{B79B7B1E-DD9E-4536-882E-2B963DE667D6}"/>
                </a:ext>
              </a:extLst>
            </p:cNvPr>
            <p:cNvSpPr txBox="1"/>
            <p:nvPr/>
          </p:nvSpPr>
          <p:spPr>
            <a:xfrm>
              <a:off x="2397369" y="326345"/>
              <a:ext cx="3811973" cy="504119"/>
            </a:xfrm>
            <a:prstGeom prst="rect">
              <a:avLst/>
            </a:prstGeom>
            <a:noFill/>
          </p:spPr>
          <p:txBody>
            <a:bodyPr wrap="square" rtlCol="0">
              <a:spAutoFit/>
            </a:bodyPr>
            <a:lstStyle/>
            <a:p>
              <a:r>
                <a:rPr lang="en-GB" sz="1200" b="1" dirty="0">
                  <a:latin typeface="Times New Roman" panose="02020603050405020304" pitchFamily="18" charset="0"/>
                  <a:cs typeface="Times New Roman" panose="02020603050405020304" pitchFamily="18" charset="0"/>
                </a:rPr>
                <a:t> Sensor Network</a:t>
              </a:r>
              <a:endParaRPr lang="en-IE" sz="1200" b="1"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B774C7CC-E903-4F89-995A-4D858E7683AE}"/>
                </a:ext>
              </a:extLst>
            </p:cNvPr>
            <p:cNvSpPr txBox="1"/>
            <p:nvPr/>
          </p:nvSpPr>
          <p:spPr>
            <a:xfrm>
              <a:off x="2407389" y="1757299"/>
              <a:ext cx="3421929" cy="476112"/>
            </a:xfrm>
            <a:prstGeom prst="rect">
              <a:avLst/>
            </a:prstGeom>
            <a:noFill/>
          </p:spPr>
          <p:txBody>
            <a:bodyPr wrap="square" rtlCol="0">
              <a:spAutoFit/>
            </a:bodyPr>
            <a:lstStyle/>
            <a:p>
              <a:r>
                <a:rPr lang="en-GB" sz="1100" dirty="0">
                  <a:latin typeface="Times New Roman" panose="02020603050405020304" pitchFamily="18" charset="0"/>
                  <a:cs typeface="Times New Roman" panose="02020603050405020304" pitchFamily="18" charset="0"/>
                </a:rPr>
                <a:t>Base Station</a:t>
              </a:r>
              <a:endParaRPr lang="en-IE" sz="11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144FF0F2-DD21-4227-8043-502D7E740DB5}"/>
                </a:ext>
              </a:extLst>
            </p:cNvPr>
            <p:cNvSpPr txBox="1"/>
            <p:nvPr/>
          </p:nvSpPr>
          <p:spPr>
            <a:xfrm>
              <a:off x="5221729" y="822369"/>
              <a:ext cx="3421929" cy="420098"/>
            </a:xfrm>
            <a:prstGeom prst="rect">
              <a:avLst/>
            </a:prstGeom>
            <a:noFill/>
          </p:spPr>
          <p:txBody>
            <a:bodyPr wrap="square" rtlCol="0">
              <a:spAutoFit/>
            </a:bodyPr>
            <a:lstStyle/>
            <a:p>
              <a:r>
                <a:rPr lang="en-GB" sz="900" dirty="0">
                  <a:latin typeface="Times New Roman" panose="02020603050405020304" pitchFamily="18" charset="0"/>
                  <a:cs typeface="Times New Roman" panose="02020603050405020304" pitchFamily="18" charset="0"/>
                </a:rPr>
                <a:t>Sensor Node 1</a:t>
              </a:r>
              <a:endParaRPr lang="en-IE" sz="900" dirty="0">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0506F742-9557-43FF-932A-BC26CF3A51CD}"/>
                </a:ext>
              </a:extLst>
            </p:cNvPr>
            <p:cNvSpPr txBox="1"/>
            <p:nvPr/>
          </p:nvSpPr>
          <p:spPr>
            <a:xfrm>
              <a:off x="7286427" y="2962101"/>
              <a:ext cx="3421929" cy="476112"/>
            </a:xfrm>
            <a:prstGeom prst="rect">
              <a:avLst/>
            </a:prstGeom>
            <a:noFill/>
          </p:spPr>
          <p:txBody>
            <a:bodyPr wrap="square" rtlCol="0">
              <a:spAutoFit/>
            </a:bodyPr>
            <a:lstStyle/>
            <a:p>
              <a:r>
                <a:rPr lang="en-GB" sz="1100" dirty="0">
                  <a:latin typeface="Times New Roman" panose="02020603050405020304" pitchFamily="18" charset="0"/>
                  <a:cs typeface="Times New Roman" panose="02020603050405020304" pitchFamily="18" charset="0"/>
                </a:rPr>
                <a:t>Sensor Node 2</a:t>
              </a:r>
              <a:endParaRPr lang="en-IE" sz="110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482042F1-13C0-4FFE-9E39-2ABF16B07124}"/>
                </a:ext>
              </a:extLst>
            </p:cNvPr>
            <p:cNvSpPr txBox="1"/>
            <p:nvPr/>
          </p:nvSpPr>
          <p:spPr>
            <a:xfrm>
              <a:off x="7191819" y="4446031"/>
              <a:ext cx="2193044" cy="79818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Sensor Node 3</a:t>
              </a:r>
              <a:br>
                <a:rPr lang="en-GB" sz="1400" dirty="0">
                  <a:latin typeface="Times New Roman" panose="02020603050405020304" pitchFamily="18" charset="0"/>
                  <a:cs typeface="Times New Roman" panose="02020603050405020304" pitchFamily="18" charset="0"/>
                </a:rPr>
              </a:br>
              <a:r>
                <a:rPr lang="en-GB" sz="1050" dirty="0">
                  <a:latin typeface="Times New Roman" panose="02020603050405020304" pitchFamily="18" charset="0"/>
                  <a:cs typeface="Times New Roman" panose="02020603050405020304" pitchFamily="18" charset="0"/>
                </a:rPr>
                <a:t>w/ Remote Device</a:t>
              </a:r>
              <a:endParaRPr lang="en-IE" sz="1400"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A88767C3-57B7-474F-B26E-8D1524A5626C}"/>
                </a:ext>
              </a:extLst>
            </p:cNvPr>
            <p:cNvSpPr txBox="1"/>
            <p:nvPr/>
          </p:nvSpPr>
          <p:spPr>
            <a:xfrm>
              <a:off x="7564346" y="753313"/>
              <a:ext cx="3421929" cy="448105"/>
            </a:xfrm>
            <a:prstGeom prst="rect">
              <a:avLst/>
            </a:prstGeom>
            <a:noFill/>
          </p:spPr>
          <p:txBody>
            <a:bodyPr wrap="square" rtlCol="0">
              <a:spAutoFit/>
            </a:bodyPr>
            <a:lstStyle/>
            <a:p>
              <a:r>
                <a:rPr lang="en-GB" sz="1000" dirty="0">
                  <a:latin typeface="Times New Roman" panose="02020603050405020304" pitchFamily="18" charset="0"/>
                  <a:cs typeface="Times New Roman" panose="02020603050405020304" pitchFamily="18" charset="0"/>
                </a:rPr>
                <a:t>Remote Device 1</a:t>
              </a:r>
              <a:endParaRPr lang="en-IE" sz="1000" dirty="0">
                <a:latin typeface="Times New Roman" panose="02020603050405020304" pitchFamily="18" charset="0"/>
                <a:cs typeface="Times New Roman" panose="02020603050405020304" pitchFamily="18" charset="0"/>
              </a:endParaRPr>
            </a:p>
          </p:txBody>
        </p:sp>
      </p:grpSp>
      <p:sp>
        <p:nvSpPr>
          <p:cNvPr id="172" name="Google Shape;1262;p36">
            <a:extLst>
              <a:ext uri="{FF2B5EF4-FFF2-40B4-BE49-F238E27FC236}">
                <a16:creationId xmlns:a16="http://schemas.microsoft.com/office/drawing/2014/main" id="{5723AED1-16FF-4AA2-A2EB-857715391C4B}"/>
              </a:ext>
            </a:extLst>
          </p:cNvPr>
          <p:cNvSpPr txBox="1">
            <a:spLocks/>
          </p:cNvSpPr>
          <p:nvPr/>
        </p:nvSpPr>
        <p:spPr>
          <a:xfrm>
            <a:off x="5001290" y="219265"/>
            <a:ext cx="4069506"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Wireless Sensor Network (WSN)</a:t>
            </a:r>
          </a:p>
        </p:txBody>
      </p:sp>
      <p:sp>
        <p:nvSpPr>
          <p:cNvPr id="173" name="Google Shape;3167;p57">
            <a:extLst>
              <a:ext uri="{FF2B5EF4-FFF2-40B4-BE49-F238E27FC236}">
                <a16:creationId xmlns:a16="http://schemas.microsoft.com/office/drawing/2014/main" id="{2F94C32C-E580-4D11-8A8D-51BF3A793EBF}"/>
              </a:ext>
            </a:extLst>
          </p:cNvPr>
          <p:cNvSpPr txBox="1">
            <a:spLocks/>
          </p:cNvSpPr>
          <p:nvPr/>
        </p:nvSpPr>
        <p:spPr>
          <a:xfrm>
            <a:off x="5931493" y="557623"/>
            <a:ext cx="2334177" cy="2986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r"/>
            <a:endParaRPr lang="en-IE" sz="1100" dirty="0">
              <a:latin typeface="Century Gothic" panose="020B0502020202020204" pitchFamily="34" charset="0"/>
            </a:endParaRPr>
          </a:p>
        </p:txBody>
      </p:sp>
      <p:sp>
        <p:nvSpPr>
          <p:cNvPr id="175" name="Google Shape;1416;p37">
            <a:extLst>
              <a:ext uri="{FF2B5EF4-FFF2-40B4-BE49-F238E27FC236}">
                <a16:creationId xmlns:a16="http://schemas.microsoft.com/office/drawing/2014/main" id="{7BC8BE0D-6D43-4E2A-B8A7-AB4865E29681}"/>
              </a:ext>
            </a:extLst>
          </p:cNvPr>
          <p:cNvSpPr txBox="1">
            <a:spLocks/>
          </p:cNvSpPr>
          <p:nvPr/>
        </p:nvSpPr>
        <p:spPr>
          <a:xfrm>
            <a:off x="439532" y="1657746"/>
            <a:ext cx="3367640"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dirty="0">
                <a:latin typeface="Century Gothic" panose="020B0502020202020204" pitchFamily="34" charset="0"/>
              </a:rPr>
              <a:t>- Simple to implement</a:t>
            </a:r>
            <a:endParaRPr lang="en-IE" sz="900" dirty="0">
              <a:latin typeface="Century Gothic" panose="020B0502020202020204" pitchFamily="34" charset="0"/>
            </a:endParaRPr>
          </a:p>
        </p:txBody>
      </p:sp>
      <p:sp>
        <p:nvSpPr>
          <p:cNvPr id="176" name="Google Shape;1416;p37">
            <a:extLst>
              <a:ext uri="{FF2B5EF4-FFF2-40B4-BE49-F238E27FC236}">
                <a16:creationId xmlns:a16="http://schemas.microsoft.com/office/drawing/2014/main" id="{19E21858-E62F-4C4D-93AC-3726B052450B}"/>
              </a:ext>
            </a:extLst>
          </p:cNvPr>
          <p:cNvSpPr txBox="1">
            <a:spLocks/>
          </p:cNvSpPr>
          <p:nvPr/>
        </p:nvSpPr>
        <p:spPr>
          <a:xfrm>
            <a:off x="436602" y="1972820"/>
            <a:ext cx="3367640"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dirty="0">
                <a:latin typeface="Century Gothic" panose="020B0502020202020204" pitchFamily="34" charset="0"/>
              </a:rPr>
              <a:t>- No handshake</a:t>
            </a:r>
            <a:endParaRPr lang="en-IE" sz="900" dirty="0">
              <a:latin typeface="Century Gothic" panose="020B0502020202020204" pitchFamily="34" charset="0"/>
            </a:endParaRPr>
          </a:p>
        </p:txBody>
      </p:sp>
      <p:sp>
        <p:nvSpPr>
          <p:cNvPr id="177" name="Google Shape;1416;p37">
            <a:extLst>
              <a:ext uri="{FF2B5EF4-FFF2-40B4-BE49-F238E27FC236}">
                <a16:creationId xmlns:a16="http://schemas.microsoft.com/office/drawing/2014/main" id="{207C199A-E8F0-4954-97B6-BCA2CCFDE921}"/>
              </a:ext>
            </a:extLst>
          </p:cNvPr>
          <p:cNvSpPr txBox="1">
            <a:spLocks/>
          </p:cNvSpPr>
          <p:nvPr/>
        </p:nvSpPr>
        <p:spPr>
          <a:xfrm>
            <a:off x="338791" y="2626626"/>
            <a:ext cx="3691676" cy="430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400" b="1" dirty="0">
                <a:latin typeface="Century Gothic" panose="020B0502020202020204" pitchFamily="34" charset="0"/>
              </a:rPr>
              <a:t>Base Station – </a:t>
            </a:r>
            <a:r>
              <a:rPr lang="en-GB" dirty="0">
                <a:latin typeface="Century Gothic" panose="020B0502020202020204" pitchFamily="34" charset="0"/>
              </a:rPr>
              <a:t>Information hub</a:t>
            </a:r>
            <a:endParaRPr lang="en-GB" sz="1400" b="1" dirty="0">
              <a:latin typeface="Century Gothic" panose="020B0502020202020204" pitchFamily="34" charset="0"/>
            </a:endParaRPr>
          </a:p>
        </p:txBody>
      </p:sp>
      <p:sp>
        <p:nvSpPr>
          <p:cNvPr id="178" name="Google Shape;1416;p37">
            <a:extLst>
              <a:ext uri="{FF2B5EF4-FFF2-40B4-BE49-F238E27FC236}">
                <a16:creationId xmlns:a16="http://schemas.microsoft.com/office/drawing/2014/main" id="{E6B3FDBD-64CD-494C-94D4-D6105EE2C651}"/>
              </a:ext>
            </a:extLst>
          </p:cNvPr>
          <p:cNvSpPr txBox="1">
            <a:spLocks/>
          </p:cNvSpPr>
          <p:nvPr/>
        </p:nvSpPr>
        <p:spPr>
          <a:xfrm>
            <a:off x="321948" y="3091083"/>
            <a:ext cx="3691676" cy="430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400" b="1" dirty="0">
                <a:latin typeface="Century Gothic" panose="020B0502020202020204" pitchFamily="34" charset="0"/>
              </a:rPr>
              <a:t>Sensor Node – </a:t>
            </a:r>
            <a:r>
              <a:rPr lang="en-GB" dirty="0">
                <a:latin typeface="Century Gothic" panose="020B0502020202020204" pitchFamily="34" charset="0"/>
              </a:rPr>
              <a:t>Collects environmental data and sends to base station</a:t>
            </a:r>
            <a:endParaRPr lang="en-GB" sz="1400" b="1" dirty="0">
              <a:latin typeface="Century Gothic" panose="020B0502020202020204" pitchFamily="34" charset="0"/>
            </a:endParaRPr>
          </a:p>
        </p:txBody>
      </p:sp>
      <p:sp>
        <p:nvSpPr>
          <p:cNvPr id="179" name="Google Shape;1416;p37">
            <a:extLst>
              <a:ext uri="{FF2B5EF4-FFF2-40B4-BE49-F238E27FC236}">
                <a16:creationId xmlns:a16="http://schemas.microsoft.com/office/drawing/2014/main" id="{C46143F6-93CA-45C3-A394-984F41D8387A}"/>
              </a:ext>
            </a:extLst>
          </p:cNvPr>
          <p:cNvSpPr txBox="1">
            <a:spLocks/>
          </p:cNvSpPr>
          <p:nvPr/>
        </p:nvSpPr>
        <p:spPr>
          <a:xfrm>
            <a:off x="312723" y="3462923"/>
            <a:ext cx="3691676" cy="430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400" b="1" dirty="0">
                <a:latin typeface="Century Gothic" panose="020B0502020202020204" pitchFamily="34" charset="0"/>
              </a:rPr>
              <a:t>Remote Node – </a:t>
            </a:r>
            <a:r>
              <a:rPr lang="en-GB" sz="1050" dirty="0">
                <a:latin typeface="Century Gothic" panose="020B0502020202020204" pitchFamily="34" charset="0"/>
              </a:rPr>
              <a:t>Switches remote device</a:t>
            </a:r>
            <a:endParaRPr lang="en-GB" sz="1400" dirty="0">
              <a:latin typeface="Century Gothic" panose="020B0502020202020204" pitchFamily="34" charset="0"/>
            </a:endParaRPr>
          </a:p>
        </p:txBody>
      </p:sp>
      <p:sp>
        <p:nvSpPr>
          <p:cNvPr id="180" name="Google Shape;1416;p37">
            <a:extLst>
              <a:ext uri="{FF2B5EF4-FFF2-40B4-BE49-F238E27FC236}">
                <a16:creationId xmlns:a16="http://schemas.microsoft.com/office/drawing/2014/main" id="{A41F15BB-FFB8-4D31-BD2E-6ECCC10E8DBF}"/>
              </a:ext>
            </a:extLst>
          </p:cNvPr>
          <p:cNvSpPr txBox="1">
            <a:spLocks/>
          </p:cNvSpPr>
          <p:nvPr/>
        </p:nvSpPr>
        <p:spPr>
          <a:xfrm>
            <a:off x="303571" y="4305809"/>
            <a:ext cx="6258171"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dirty="0">
                <a:latin typeface="Century Gothic" panose="020B0502020202020204" pitchFamily="34" charset="0"/>
              </a:rPr>
              <a:t>*All data collected by the base station is sent to the server via serial communication. </a:t>
            </a:r>
            <a:endParaRPr lang="en-IE" sz="900" dirty="0">
              <a:latin typeface="Century Gothic" panose="020B0502020202020204" pitchFamily="34" charset="0"/>
            </a:endParaRPr>
          </a:p>
        </p:txBody>
      </p:sp>
      <p:sp>
        <p:nvSpPr>
          <p:cNvPr id="181" name="Google Shape;1416;p37">
            <a:extLst>
              <a:ext uri="{FF2B5EF4-FFF2-40B4-BE49-F238E27FC236}">
                <a16:creationId xmlns:a16="http://schemas.microsoft.com/office/drawing/2014/main" id="{6C4223DD-E72F-4B8E-A890-3250C2919286}"/>
              </a:ext>
            </a:extLst>
          </p:cNvPr>
          <p:cNvSpPr txBox="1">
            <a:spLocks/>
          </p:cNvSpPr>
          <p:nvPr/>
        </p:nvSpPr>
        <p:spPr>
          <a:xfrm>
            <a:off x="312723" y="4575583"/>
            <a:ext cx="6258171"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dirty="0">
                <a:latin typeface="Century Gothic" panose="020B0502020202020204" pitchFamily="34" charset="0"/>
              </a:rPr>
              <a:t>*Control instructions of remote devices is sent by the base station and/or sensor node </a:t>
            </a:r>
            <a:endParaRPr lang="en-IE" sz="900" dirty="0">
              <a:latin typeface="Century Gothic" panose="020B0502020202020204" pitchFamily="34" charset="0"/>
            </a:endParaRPr>
          </a:p>
        </p:txBody>
      </p:sp>
    </p:spTree>
    <p:extLst>
      <p:ext uri="{BB962C8B-B14F-4D97-AF65-F5344CB8AC3E}">
        <p14:creationId xmlns:p14="http://schemas.microsoft.com/office/powerpoint/2010/main" val="193923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pic>
        <p:nvPicPr>
          <p:cNvPr id="1030" name="Picture 6" descr="Image result for Socket.io]">
            <a:extLst>
              <a:ext uri="{FF2B5EF4-FFF2-40B4-BE49-F238E27FC236}">
                <a16:creationId xmlns:a16="http://schemas.microsoft.com/office/drawing/2014/main" id="{A5C7DB10-63C4-4ADD-B818-F140FD058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974" y="1652739"/>
            <a:ext cx="1785204" cy="83763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83918D2-4B7B-4733-9F68-6835DA7E1A90}"/>
              </a:ext>
            </a:extLst>
          </p:cNvPr>
          <p:cNvSpPr/>
          <p:nvPr/>
        </p:nvSpPr>
        <p:spPr>
          <a:xfrm>
            <a:off x="18148" y="4683898"/>
            <a:ext cx="9107703" cy="430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00" name="Google Shape;1262;p36">
            <a:extLst>
              <a:ext uri="{FF2B5EF4-FFF2-40B4-BE49-F238E27FC236}">
                <a16:creationId xmlns:a16="http://schemas.microsoft.com/office/drawing/2014/main" id="{2E04EF6C-301F-4199-B6BC-05BC61F7720A}"/>
              </a:ext>
            </a:extLst>
          </p:cNvPr>
          <p:cNvSpPr txBox="1">
            <a:spLocks/>
          </p:cNvSpPr>
          <p:nvPr/>
        </p:nvSpPr>
        <p:spPr>
          <a:xfrm>
            <a:off x="7011136" y="264356"/>
            <a:ext cx="4069506"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Web Server</a:t>
            </a:r>
          </a:p>
        </p:txBody>
      </p:sp>
      <p:sp>
        <p:nvSpPr>
          <p:cNvPr id="126" name="Google Shape;1274;p36">
            <a:extLst>
              <a:ext uri="{FF2B5EF4-FFF2-40B4-BE49-F238E27FC236}">
                <a16:creationId xmlns:a16="http://schemas.microsoft.com/office/drawing/2014/main" id="{6B54397B-D99E-45FC-9473-E060030E4EE2}"/>
              </a:ext>
            </a:extLst>
          </p:cNvPr>
          <p:cNvSpPr txBox="1">
            <a:spLocks/>
          </p:cNvSpPr>
          <p:nvPr/>
        </p:nvSpPr>
        <p:spPr>
          <a:xfrm>
            <a:off x="8144359" y="91266"/>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03</a:t>
            </a:r>
            <a:endParaRPr lang="en" dirty="0">
              <a:solidFill>
                <a:schemeClr val="accent1"/>
              </a:solidFill>
              <a:latin typeface="Lilita One" panose="020B0604020202020204" charset="0"/>
            </a:endParaRPr>
          </a:p>
        </p:txBody>
      </p:sp>
      <p:pic>
        <p:nvPicPr>
          <p:cNvPr id="1026" name="Picture 2" descr="Image result for nodejs logo">
            <a:extLst>
              <a:ext uri="{FF2B5EF4-FFF2-40B4-BE49-F238E27FC236}">
                <a16:creationId xmlns:a16="http://schemas.microsoft.com/office/drawing/2014/main" id="{6DD8B69B-3781-4C3B-8D29-9603395F0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8167" y="954252"/>
            <a:ext cx="1375653" cy="838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avascript logo">
            <a:extLst>
              <a:ext uri="{FF2B5EF4-FFF2-40B4-BE49-F238E27FC236}">
                <a16:creationId xmlns:a16="http://schemas.microsoft.com/office/drawing/2014/main" id="{ED2C5B02-02D9-4C0C-884B-CCBCB60A4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847" y="1837011"/>
            <a:ext cx="903408" cy="507917"/>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416;p37">
            <a:extLst>
              <a:ext uri="{FF2B5EF4-FFF2-40B4-BE49-F238E27FC236}">
                <a16:creationId xmlns:a16="http://schemas.microsoft.com/office/drawing/2014/main" id="{F403B97B-8F1B-4509-AA7B-BC9BFA763710}"/>
              </a:ext>
            </a:extLst>
          </p:cNvPr>
          <p:cNvSpPr txBox="1">
            <a:spLocks/>
          </p:cNvSpPr>
          <p:nvPr/>
        </p:nvSpPr>
        <p:spPr>
          <a:xfrm>
            <a:off x="734450" y="611367"/>
            <a:ext cx="3691676" cy="430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800" b="1" dirty="0">
                <a:latin typeface="Century Gothic" panose="020B0502020202020204" pitchFamily="34" charset="0"/>
              </a:rPr>
              <a:t>Node JS Platform</a:t>
            </a:r>
          </a:p>
        </p:txBody>
      </p:sp>
      <p:sp>
        <p:nvSpPr>
          <p:cNvPr id="21" name="Google Shape;1416;p37">
            <a:extLst>
              <a:ext uri="{FF2B5EF4-FFF2-40B4-BE49-F238E27FC236}">
                <a16:creationId xmlns:a16="http://schemas.microsoft.com/office/drawing/2014/main" id="{537AD429-A43D-4376-958B-8B2C25B5BC19}"/>
              </a:ext>
            </a:extLst>
          </p:cNvPr>
          <p:cNvSpPr txBox="1">
            <a:spLocks/>
          </p:cNvSpPr>
          <p:nvPr/>
        </p:nvSpPr>
        <p:spPr>
          <a:xfrm>
            <a:off x="748944" y="1207741"/>
            <a:ext cx="5203591"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dirty="0">
                <a:latin typeface="Century Gothic" panose="020B0502020202020204" pitchFamily="34" charset="0"/>
              </a:rPr>
              <a:t>- Open-source cross-platform runtime environment for delivering backend services for serving the web application and sensor data.</a:t>
            </a:r>
            <a:endParaRPr lang="en-IE" sz="900" dirty="0">
              <a:latin typeface="Century Gothic" panose="020B0502020202020204" pitchFamily="34" charset="0"/>
            </a:endParaRPr>
          </a:p>
        </p:txBody>
      </p:sp>
      <p:sp>
        <p:nvSpPr>
          <p:cNvPr id="22" name="Google Shape;1416;p37">
            <a:extLst>
              <a:ext uri="{FF2B5EF4-FFF2-40B4-BE49-F238E27FC236}">
                <a16:creationId xmlns:a16="http://schemas.microsoft.com/office/drawing/2014/main" id="{DC4FD46F-7313-4BEE-9AFB-C84AA6C296EF}"/>
              </a:ext>
            </a:extLst>
          </p:cNvPr>
          <p:cNvSpPr txBox="1">
            <a:spLocks/>
          </p:cNvSpPr>
          <p:nvPr/>
        </p:nvSpPr>
        <p:spPr>
          <a:xfrm>
            <a:off x="748944" y="1778330"/>
            <a:ext cx="5203591"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dirty="0">
                <a:latin typeface="Century Gothic" panose="020B0502020202020204" pitchFamily="34" charset="0"/>
              </a:rPr>
              <a:t>- JavaScript is used as a programming language for the server-side development.</a:t>
            </a:r>
            <a:endParaRPr lang="en-IE" sz="900" dirty="0">
              <a:latin typeface="Century Gothic" panose="020B0502020202020204" pitchFamily="34" charset="0"/>
            </a:endParaRPr>
          </a:p>
        </p:txBody>
      </p:sp>
      <p:sp>
        <p:nvSpPr>
          <p:cNvPr id="23" name="Google Shape;1416;p37">
            <a:extLst>
              <a:ext uri="{FF2B5EF4-FFF2-40B4-BE49-F238E27FC236}">
                <a16:creationId xmlns:a16="http://schemas.microsoft.com/office/drawing/2014/main" id="{0E509655-2CF5-4B88-960E-A1C65E9D6D2D}"/>
              </a:ext>
            </a:extLst>
          </p:cNvPr>
          <p:cNvSpPr txBox="1">
            <a:spLocks/>
          </p:cNvSpPr>
          <p:nvPr/>
        </p:nvSpPr>
        <p:spPr>
          <a:xfrm>
            <a:off x="748944" y="2269964"/>
            <a:ext cx="5203591"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dirty="0">
                <a:latin typeface="Century Gothic" panose="020B0502020202020204" pitchFamily="34" charset="0"/>
              </a:rPr>
              <a:t>- Server is responsible for handling HTTP requests and presents data to web interface</a:t>
            </a:r>
            <a:endParaRPr lang="en-IE" sz="900" dirty="0">
              <a:latin typeface="Century Gothic" panose="020B0502020202020204" pitchFamily="34" charset="0"/>
            </a:endParaRPr>
          </a:p>
        </p:txBody>
      </p:sp>
      <p:sp>
        <p:nvSpPr>
          <p:cNvPr id="24" name="Google Shape;1416;p37">
            <a:extLst>
              <a:ext uri="{FF2B5EF4-FFF2-40B4-BE49-F238E27FC236}">
                <a16:creationId xmlns:a16="http://schemas.microsoft.com/office/drawing/2014/main" id="{3C43D269-50F4-4884-893B-AA670C9E976D}"/>
              </a:ext>
            </a:extLst>
          </p:cNvPr>
          <p:cNvSpPr txBox="1">
            <a:spLocks/>
          </p:cNvSpPr>
          <p:nvPr/>
        </p:nvSpPr>
        <p:spPr>
          <a:xfrm>
            <a:off x="647632" y="3640328"/>
            <a:ext cx="1371667" cy="430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400" b="1" dirty="0">
                <a:latin typeface="Century Gothic" panose="020B0502020202020204" pitchFamily="34" charset="0"/>
              </a:rPr>
              <a:t>Socket.io </a:t>
            </a:r>
          </a:p>
        </p:txBody>
      </p:sp>
      <p:sp>
        <p:nvSpPr>
          <p:cNvPr id="25" name="Google Shape;1416;p37">
            <a:extLst>
              <a:ext uri="{FF2B5EF4-FFF2-40B4-BE49-F238E27FC236}">
                <a16:creationId xmlns:a16="http://schemas.microsoft.com/office/drawing/2014/main" id="{E2E0DC8E-3223-457D-B351-72E0BA0DE925}"/>
              </a:ext>
            </a:extLst>
          </p:cNvPr>
          <p:cNvSpPr txBox="1">
            <a:spLocks/>
          </p:cNvSpPr>
          <p:nvPr/>
        </p:nvSpPr>
        <p:spPr>
          <a:xfrm>
            <a:off x="647632" y="2615108"/>
            <a:ext cx="3691676" cy="430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r>
              <a:rPr lang="en-GB" sz="1400" b="1" dirty="0" err="1">
                <a:latin typeface="Century Gothic" panose="020B0502020202020204" pitchFamily="34" charset="0"/>
              </a:rPr>
              <a:t>SerialPort</a:t>
            </a:r>
            <a:r>
              <a:rPr lang="en-GB" sz="1400" b="1" dirty="0">
                <a:latin typeface="Century Gothic" panose="020B0502020202020204" pitchFamily="34" charset="0"/>
              </a:rPr>
              <a:t> Module</a:t>
            </a:r>
          </a:p>
        </p:txBody>
      </p:sp>
      <p:sp>
        <p:nvSpPr>
          <p:cNvPr id="26" name="Google Shape;1416;p37">
            <a:extLst>
              <a:ext uri="{FF2B5EF4-FFF2-40B4-BE49-F238E27FC236}">
                <a16:creationId xmlns:a16="http://schemas.microsoft.com/office/drawing/2014/main" id="{4CE44070-FF1E-4093-9310-741419DB3706}"/>
              </a:ext>
            </a:extLst>
          </p:cNvPr>
          <p:cNvSpPr txBox="1">
            <a:spLocks/>
          </p:cNvSpPr>
          <p:nvPr/>
        </p:nvSpPr>
        <p:spPr>
          <a:xfrm>
            <a:off x="647632" y="4226964"/>
            <a:ext cx="4814971" cy="3425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pPr>
            <a:r>
              <a:rPr lang="en-US" sz="1050" dirty="0">
                <a:latin typeface="Century Gothic" panose="020B0502020202020204" pitchFamily="34" charset="0"/>
                <a:ea typeface="Times New Roman" panose="02020603050405020304" pitchFamily="18" charset="0"/>
              </a:rPr>
              <a:t>- W</a:t>
            </a:r>
            <a:r>
              <a:rPr lang="en-US" sz="1050" dirty="0">
                <a:effectLst/>
                <a:latin typeface="Century Gothic" panose="020B0502020202020204" pitchFamily="34" charset="0"/>
                <a:ea typeface="Times New Roman" panose="02020603050405020304" pitchFamily="18" charset="0"/>
              </a:rPr>
              <a:t>eb socket library that enables real-time and bidirectional communication between client and server.</a:t>
            </a:r>
            <a:endParaRPr lang="en-IE" sz="1050" dirty="0">
              <a:effectLst/>
              <a:latin typeface="Century Gothic" panose="020B0502020202020204" pitchFamily="34" charset="0"/>
              <a:ea typeface="Times New Roman" panose="02020603050405020304" pitchFamily="18" charset="0"/>
            </a:endParaRPr>
          </a:p>
        </p:txBody>
      </p:sp>
      <p:sp>
        <p:nvSpPr>
          <p:cNvPr id="27" name="Google Shape;1416;p37">
            <a:extLst>
              <a:ext uri="{FF2B5EF4-FFF2-40B4-BE49-F238E27FC236}">
                <a16:creationId xmlns:a16="http://schemas.microsoft.com/office/drawing/2014/main" id="{531E9B21-A3D6-421C-A74D-1DDF43B6A007}"/>
              </a:ext>
            </a:extLst>
          </p:cNvPr>
          <p:cNvSpPr txBox="1">
            <a:spLocks/>
          </p:cNvSpPr>
          <p:nvPr/>
        </p:nvSpPr>
        <p:spPr>
          <a:xfrm>
            <a:off x="638885" y="4544995"/>
            <a:ext cx="7866227" cy="3460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pPr>
            <a:r>
              <a:rPr lang="en-US" sz="1050" dirty="0">
                <a:effectLst/>
                <a:latin typeface="Century Gothic" panose="020B0502020202020204" pitchFamily="34" charset="0"/>
                <a:ea typeface="Times New Roman" panose="02020603050405020304" pitchFamily="18" charset="0"/>
              </a:rPr>
              <a:t>- </a:t>
            </a:r>
            <a:r>
              <a:rPr lang="en-US" sz="1050" dirty="0">
                <a:latin typeface="Century Gothic" panose="020B0502020202020204" pitchFamily="34" charset="0"/>
                <a:ea typeface="Times New Roman" panose="02020603050405020304" pitchFamily="18" charset="0"/>
              </a:rPr>
              <a:t>P</a:t>
            </a:r>
            <a:r>
              <a:rPr lang="en-US" sz="1050" dirty="0">
                <a:effectLst/>
                <a:latin typeface="Century Gothic" panose="020B0502020202020204" pitchFamily="34" charset="0"/>
                <a:ea typeface="Times New Roman" panose="02020603050405020304" pitchFamily="18" charset="0"/>
              </a:rPr>
              <a:t>rovides full-duplex communication channels over a single TCP connection, highly suitable for our application. </a:t>
            </a:r>
            <a:endParaRPr lang="en-IE" sz="1050" dirty="0">
              <a:effectLst/>
              <a:latin typeface="Century Gothic" panose="020B0502020202020204" pitchFamily="34" charset="0"/>
              <a:ea typeface="Times New Roman" panose="02020603050405020304" pitchFamily="18" charset="0"/>
            </a:endParaRPr>
          </a:p>
        </p:txBody>
      </p:sp>
      <p:sp>
        <p:nvSpPr>
          <p:cNvPr id="28" name="Google Shape;1416;p37">
            <a:extLst>
              <a:ext uri="{FF2B5EF4-FFF2-40B4-BE49-F238E27FC236}">
                <a16:creationId xmlns:a16="http://schemas.microsoft.com/office/drawing/2014/main" id="{EE6463EE-B2F5-4665-B1B7-8CDE394803C0}"/>
              </a:ext>
            </a:extLst>
          </p:cNvPr>
          <p:cNvSpPr txBox="1">
            <a:spLocks/>
          </p:cNvSpPr>
          <p:nvPr/>
        </p:nvSpPr>
        <p:spPr>
          <a:xfrm>
            <a:off x="734450" y="2943440"/>
            <a:ext cx="4814971" cy="6435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pPr>
            <a:r>
              <a:rPr lang="en-US" sz="1000" dirty="0">
                <a:effectLst/>
                <a:latin typeface="Century Gothic" panose="020B0502020202020204" pitchFamily="34" charset="0"/>
                <a:ea typeface="Times New Roman" panose="02020603050405020304" pitchFamily="18" charset="0"/>
              </a:rPr>
              <a:t>- NodeJS framework module that enables serial communication between base station and web server.</a:t>
            </a:r>
            <a:endParaRPr lang="en-IE" sz="1000" dirty="0">
              <a:effectLst/>
              <a:latin typeface="Century Gothic" panose="020B0502020202020204" pitchFamily="34" charset="0"/>
              <a:ea typeface="Times New Roman" panose="02020603050405020304" pitchFamily="18" charset="0"/>
            </a:endParaRPr>
          </a:p>
        </p:txBody>
      </p:sp>
      <p:pic>
        <p:nvPicPr>
          <p:cNvPr id="4" name="Picture 3">
            <a:extLst>
              <a:ext uri="{FF2B5EF4-FFF2-40B4-BE49-F238E27FC236}">
                <a16:creationId xmlns:a16="http://schemas.microsoft.com/office/drawing/2014/main" id="{18E6C608-EA7F-44A2-B476-860E08F3DD04}"/>
              </a:ext>
            </a:extLst>
          </p:cNvPr>
          <p:cNvPicPr>
            <a:picLocks noChangeAspect="1"/>
          </p:cNvPicPr>
          <p:nvPr/>
        </p:nvPicPr>
        <p:blipFill rotWithShape="1">
          <a:blip r:embed="rId6"/>
          <a:srcRect l="6276" t="5681" r="2973" b="9166"/>
          <a:stretch/>
        </p:blipFill>
        <p:spPr>
          <a:xfrm>
            <a:off x="5034793" y="2524917"/>
            <a:ext cx="3962400" cy="2001840"/>
          </a:xfrm>
          <a:prstGeom prst="rect">
            <a:avLst/>
          </a:prstGeom>
        </p:spPr>
      </p:pic>
      <p:sp>
        <p:nvSpPr>
          <p:cNvPr id="70" name="Google Shape;3167;p57">
            <a:extLst>
              <a:ext uri="{FF2B5EF4-FFF2-40B4-BE49-F238E27FC236}">
                <a16:creationId xmlns:a16="http://schemas.microsoft.com/office/drawing/2014/main" id="{F53B81C4-F760-4A77-AF3F-2E09EA601DD5}"/>
              </a:ext>
            </a:extLst>
          </p:cNvPr>
          <p:cNvSpPr txBox="1">
            <a:spLocks/>
          </p:cNvSpPr>
          <p:nvPr/>
        </p:nvSpPr>
        <p:spPr>
          <a:xfrm>
            <a:off x="5952535" y="556601"/>
            <a:ext cx="2334177" cy="2986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r"/>
            <a:r>
              <a:rPr lang="en-GB" sz="1100" dirty="0">
                <a:latin typeface="Century Gothic" panose="020B0502020202020204" pitchFamily="34" charset="0"/>
              </a:rPr>
              <a:t>Backend Services</a:t>
            </a:r>
            <a:endParaRPr lang="en-IE" sz="1100" dirty="0">
              <a:latin typeface="Century Gothic" panose="020B0502020202020204" pitchFamily="34" charset="0"/>
            </a:endParaRPr>
          </a:p>
        </p:txBody>
      </p:sp>
      <p:sp>
        <p:nvSpPr>
          <p:cNvPr id="20" name="Google Shape;1416;p37">
            <a:extLst>
              <a:ext uri="{FF2B5EF4-FFF2-40B4-BE49-F238E27FC236}">
                <a16:creationId xmlns:a16="http://schemas.microsoft.com/office/drawing/2014/main" id="{96197783-7020-4C40-8719-C0E2EBAD5010}"/>
              </a:ext>
            </a:extLst>
          </p:cNvPr>
          <p:cNvSpPr txBox="1">
            <a:spLocks/>
          </p:cNvSpPr>
          <p:nvPr/>
        </p:nvSpPr>
        <p:spPr>
          <a:xfrm>
            <a:off x="2281995" y="2654170"/>
            <a:ext cx="5203591"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900" i="1" dirty="0">
                <a:latin typeface="Century Gothic" panose="020B0502020202020204" pitchFamily="34" charset="0"/>
              </a:rPr>
              <a:t>(Server- Base station communication)</a:t>
            </a:r>
            <a:endParaRPr lang="en-IE" sz="700" i="1" dirty="0">
              <a:latin typeface="Century Gothic" panose="020B0502020202020204" pitchFamily="34" charset="0"/>
            </a:endParaRPr>
          </a:p>
        </p:txBody>
      </p:sp>
      <p:sp>
        <p:nvSpPr>
          <p:cNvPr id="29" name="Google Shape;1416;p37">
            <a:extLst>
              <a:ext uri="{FF2B5EF4-FFF2-40B4-BE49-F238E27FC236}">
                <a16:creationId xmlns:a16="http://schemas.microsoft.com/office/drawing/2014/main" id="{0E3031C3-CACA-4C09-8226-47388C1ED377}"/>
              </a:ext>
            </a:extLst>
          </p:cNvPr>
          <p:cNvSpPr txBox="1">
            <a:spLocks/>
          </p:cNvSpPr>
          <p:nvPr/>
        </p:nvSpPr>
        <p:spPr>
          <a:xfrm>
            <a:off x="1507412" y="3686020"/>
            <a:ext cx="5203591" cy="384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900" i="1" dirty="0">
                <a:latin typeface="Century Gothic" panose="020B0502020202020204" pitchFamily="34" charset="0"/>
              </a:rPr>
              <a:t>(Interface – Server  communication)</a:t>
            </a:r>
            <a:endParaRPr lang="en-IE" sz="700" i="1" dirty="0">
              <a:latin typeface="Century Gothic" panose="020B0502020202020204" pitchFamily="34" charset="0"/>
            </a:endParaRPr>
          </a:p>
        </p:txBody>
      </p:sp>
    </p:spTree>
    <p:extLst>
      <p:ext uri="{BB962C8B-B14F-4D97-AF65-F5344CB8AC3E}">
        <p14:creationId xmlns:p14="http://schemas.microsoft.com/office/powerpoint/2010/main" val="1667151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100" name="Google Shape;1262;p36">
            <a:extLst>
              <a:ext uri="{FF2B5EF4-FFF2-40B4-BE49-F238E27FC236}">
                <a16:creationId xmlns:a16="http://schemas.microsoft.com/office/drawing/2014/main" id="{2E04EF6C-301F-4199-B6BC-05BC61F7720A}"/>
              </a:ext>
            </a:extLst>
          </p:cNvPr>
          <p:cNvSpPr txBox="1">
            <a:spLocks/>
          </p:cNvSpPr>
          <p:nvPr/>
        </p:nvSpPr>
        <p:spPr>
          <a:xfrm>
            <a:off x="6685034" y="296212"/>
            <a:ext cx="3970894" cy="433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lgn="l"/>
            <a:r>
              <a:rPr lang="en-IE" sz="1800" dirty="0"/>
              <a:t>Web Interface</a:t>
            </a:r>
          </a:p>
        </p:txBody>
      </p:sp>
      <p:sp>
        <p:nvSpPr>
          <p:cNvPr id="126" name="Google Shape;1274;p36">
            <a:extLst>
              <a:ext uri="{FF2B5EF4-FFF2-40B4-BE49-F238E27FC236}">
                <a16:creationId xmlns:a16="http://schemas.microsoft.com/office/drawing/2014/main" id="{6B54397B-D99E-45FC-9473-E060030E4EE2}"/>
              </a:ext>
            </a:extLst>
          </p:cNvPr>
          <p:cNvSpPr txBox="1">
            <a:spLocks/>
          </p:cNvSpPr>
          <p:nvPr/>
        </p:nvSpPr>
        <p:spPr>
          <a:xfrm>
            <a:off x="8144359" y="91266"/>
            <a:ext cx="963344" cy="7151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solidFill>
                  <a:schemeClr val="accent1"/>
                </a:solidFill>
                <a:latin typeface="Lilita One" panose="020B0604020202020204" charset="0"/>
              </a:rPr>
              <a:t>04</a:t>
            </a:r>
            <a:endParaRPr lang="en" dirty="0">
              <a:solidFill>
                <a:schemeClr val="accent1"/>
              </a:solidFill>
              <a:latin typeface="Lilita One" panose="020B0604020202020204" charset="0"/>
            </a:endParaRPr>
          </a:p>
        </p:txBody>
      </p:sp>
      <p:sp>
        <p:nvSpPr>
          <p:cNvPr id="230" name="Google Shape;1416;p37">
            <a:extLst>
              <a:ext uri="{FF2B5EF4-FFF2-40B4-BE49-F238E27FC236}">
                <a16:creationId xmlns:a16="http://schemas.microsoft.com/office/drawing/2014/main" id="{34412EB8-D80E-4ADC-BFCB-631608767171}"/>
              </a:ext>
            </a:extLst>
          </p:cNvPr>
          <p:cNvSpPr txBox="1">
            <a:spLocks/>
          </p:cNvSpPr>
          <p:nvPr/>
        </p:nvSpPr>
        <p:spPr>
          <a:xfrm>
            <a:off x="3449172" y="1130535"/>
            <a:ext cx="2845010" cy="1246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lgn="l"/>
            <a:endParaRPr lang="en-GB" dirty="0"/>
          </a:p>
        </p:txBody>
      </p:sp>
      <p:sp>
        <p:nvSpPr>
          <p:cNvPr id="31" name="Rectangle 30">
            <a:extLst>
              <a:ext uri="{FF2B5EF4-FFF2-40B4-BE49-F238E27FC236}">
                <a16:creationId xmlns:a16="http://schemas.microsoft.com/office/drawing/2014/main" id="{083918D2-4B7B-4733-9F68-6835DA7E1A90}"/>
              </a:ext>
            </a:extLst>
          </p:cNvPr>
          <p:cNvSpPr/>
          <p:nvPr/>
        </p:nvSpPr>
        <p:spPr>
          <a:xfrm>
            <a:off x="-22689" y="4667013"/>
            <a:ext cx="9107703" cy="430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0" name="Google Shape;2036;p43">
            <a:extLst>
              <a:ext uri="{FF2B5EF4-FFF2-40B4-BE49-F238E27FC236}">
                <a16:creationId xmlns:a16="http://schemas.microsoft.com/office/drawing/2014/main" id="{0CFC9718-AB73-48FB-B6FA-7D74F8BA8C21}"/>
              </a:ext>
            </a:extLst>
          </p:cNvPr>
          <p:cNvGrpSpPr/>
          <p:nvPr/>
        </p:nvGrpSpPr>
        <p:grpSpPr>
          <a:xfrm flipH="1">
            <a:off x="398070" y="2087184"/>
            <a:ext cx="704978" cy="1147740"/>
            <a:chOff x="387615" y="1194445"/>
            <a:chExt cx="2247250" cy="3504956"/>
          </a:xfrm>
        </p:grpSpPr>
        <p:sp>
          <p:nvSpPr>
            <p:cNvPr id="21" name="Google Shape;2037;p43">
              <a:extLst>
                <a:ext uri="{FF2B5EF4-FFF2-40B4-BE49-F238E27FC236}">
                  <a16:creationId xmlns:a16="http://schemas.microsoft.com/office/drawing/2014/main" id="{C1B425CB-DE18-42D8-92BD-473564EE0B4B}"/>
                </a:ext>
              </a:extLst>
            </p:cNvPr>
            <p:cNvSpPr/>
            <p:nvPr/>
          </p:nvSpPr>
          <p:spPr>
            <a:xfrm>
              <a:off x="1243574" y="4625814"/>
              <a:ext cx="76055" cy="49806"/>
            </a:xfrm>
            <a:custGeom>
              <a:avLst/>
              <a:gdLst/>
              <a:ahLst/>
              <a:cxnLst/>
              <a:rect l="l" t="t" r="r" b="b"/>
              <a:pathLst>
                <a:path w="2373" h="1554" extrusionOk="0">
                  <a:moveTo>
                    <a:pt x="1516" y="1"/>
                  </a:moveTo>
                  <a:cubicBezTo>
                    <a:pt x="1373" y="1"/>
                    <a:pt x="1229" y="17"/>
                    <a:pt x="1086" y="50"/>
                  </a:cubicBezTo>
                  <a:cubicBezTo>
                    <a:pt x="652" y="150"/>
                    <a:pt x="268" y="418"/>
                    <a:pt x="0" y="785"/>
                  </a:cubicBezTo>
                  <a:lnTo>
                    <a:pt x="1755" y="1554"/>
                  </a:lnTo>
                  <a:lnTo>
                    <a:pt x="2373" y="217"/>
                  </a:lnTo>
                  <a:cubicBezTo>
                    <a:pt x="2103" y="71"/>
                    <a:pt x="1811" y="1"/>
                    <a:pt x="1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8;p43">
              <a:extLst>
                <a:ext uri="{FF2B5EF4-FFF2-40B4-BE49-F238E27FC236}">
                  <a16:creationId xmlns:a16="http://schemas.microsoft.com/office/drawing/2014/main" id="{868A8A37-FA10-44B6-B534-39EB99BF362E}"/>
                </a:ext>
              </a:extLst>
            </p:cNvPr>
            <p:cNvSpPr/>
            <p:nvPr/>
          </p:nvSpPr>
          <p:spPr>
            <a:xfrm>
              <a:off x="1252677" y="4640589"/>
              <a:ext cx="9134" cy="7275"/>
            </a:xfrm>
            <a:custGeom>
              <a:avLst/>
              <a:gdLst/>
              <a:ahLst/>
              <a:cxnLst/>
              <a:rect l="l" t="t" r="r" b="b"/>
              <a:pathLst>
                <a:path w="285" h="227" extrusionOk="0">
                  <a:moveTo>
                    <a:pt x="255" y="1"/>
                  </a:moveTo>
                  <a:cubicBezTo>
                    <a:pt x="228" y="1"/>
                    <a:pt x="164" y="23"/>
                    <a:pt x="101" y="74"/>
                  </a:cubicBezTo>
                  <a:cubicBezTo>
                    <a:pt x="34" y="141"/>
                    <a:pt x="0" y="224"/>
                    <a:pt x="17" y="224"/>
                  </a:cubicBezTo>
                  <a:cubicBezTo>
                    <a:pt x="19" y="226"/>
                    <a:pt x="21" y="227"/>
                    <a:pt x="24" y="227"/>
                  </a:cubicBezTo>
                  <a:cubicBezTo>
                    <a:pt x="45" y="227"/>
                    <a:pt x="91" y="169"/>
                    <a:pt x="151" y="124"/>
                  </a:cubicBezTo>
                  <a:cubicBezTo>
                    <a:pt x="218" y="74"/>
                    <a:pt x="284" y="24"/>
                    <a:pt x="268" y="7"/>
                  </a:cubicBezTo>
                  <a:cubicBezTo>
                    <a:pt x="268" y="3"/>
                    <a:pt x="263" y="1"/>
                    <a:pt x="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9;p43">
              <a:extLst>
                <a:ext uri="{FF2B5EF4-FFF2-40B4-BE49-F238E27FC236}">
                  <a16:creationId xmlns:a16="http://schemas.microsoft.com/office/drawing/2014/main" id="{A2496B0D-9176-46EC-B2B9-1F7CB6922A79}"/>
                </a:ext>
              </a:extLst>
            </p:cNvPr>
            <p:cNvSpPr/>
            <p:nvPr/>
          </p:nvSpPr>
          <p:spPr>
            <a:xfrm>
              <a:off x="1270336" y="4631871"/>
              <a:ext cx="9134" cy="3814"/>
            </a:xfrm>
            <a:custGeom>
              <a:avLst/>
              <a:gdLst/>
              <a:ahLst/>
              <a:cxnLst/>
              <a:rect l="l" t="t" r="r" b="b"/>
              <a:pathLst>
                <a:path w="285" h="119" extrusionOk="0">
                  <a:moveTo>
                    <a:pt x="242" y="1"/>
                  </a:moveTo>
                  <a:cubicBezTo>
                    <a:pt x="213" y="1"/>
                    <a:pt x="174" y="9"/>
                    <a:pt x="134" y="28"/>
                  </a:cubicBezTo>
                  <a:cubicBezTo>
                    <a:pt x="68" y="62"/>
                    <a:pt x="1" y="95"/>
                    <a:pt x="17" y="112"/>
                  </a:cubicBezTo>
                  <a:cubicBezTo>
                    <a:pt x="17" y="117"/>
                    <a:pt x="23" y="119"/>
                    <a:pt x="33" y="119"/>
                  </a:cubicBezTo>
                  <a:cubicBezTo>
                    <a:pt x="57" y="119"/>
                    <a:pt x="104" y="107"/>
                    <a:pt x="151" y="95"/>
                  </a:cubicBezTo>
                  <a:cubicBezTo>
                    <a:pt x="235" y="62"/>
                    <a:pt x="285" y="28"/>
                    <a:pt x="285" y="11"/>
                  </a:cubicBezTo>
                  <a:cubicBezTo>
                    <a:pt x="278" y="5"/>
                    <a:pt x="262" y="1"/>
                    <a:pt x="2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40;p43">
              <a:extLst>
                <a:ext uri="{FF2B5EF4-FFF2-40B4-BE49-F238E27FC236}">
                  <a16:creationId xmlns:a16="http://schemas.microsoft.com/office/drawing/2014/main" id="{FAA7792C-1752-45DD-8796-FDC7AA3D2198}"/>
                </a:ext>
              </a:extLst>
            </p:cNvPr>
            <p:cNvSpPr/>
            <p:nvPr/>
          </p:nvSpPr>
          <p:spPr>
            <a:xfrm>
              <a:off x="1288092" y="4630525"/>
              <a:ext cx="10673" cy="2949"/>
            </a:xfrm>
            <a:custGeom>
              <a:avLst/>
              <a:gdLst/>
              <a:ahLst/>
              <a:cxnLst/>
              <a:rect l="l" t="t" r="r" b="b"/>
              <a:pathLst>
                <a:path w="333" h="92" extrusionOk="0">
                  <a:moveTo>
                    <a:pt x="141" y="0"/>
                  </a:moveTo>
                  <a:cubicBezTo>
                    <a:pt x="60" y="0"/>
                    <a:pt x="0" y="39"/>
                    <a:pt x="15" y="53"/>
                  </a:cubicBezTo>
                  <a:cubicBezTo>
                    <a:pt x="15" y="62"/>
                    <a:pt x="32" y="62"/>
                    <a:pt x="59" y="62"/>
                  </a:cubicBezTo>
                  <a:cubicBezTo>
                    <a:pt x="86" y="62"/>
                    <a:pt x="123" y="62"/>
                    <a:pt x="165" y="70"/>
                  </a:cubicBezTo>
                  <a:cubicBezTo>
                    <a:pt x="232" y="70"/>
                    <a:pt x="288" y="92"/>
                    <a:pt x="317" y="92"/>
                  </a:cubicBezTo>
                  <a:cubicBezTo>
                    <a:pt x="324" y="92"/>
                    <a:pt x="329" y="90"/>
                    <a:pt x="332" y="87"/>
                  </a:cubicBezTo>
                  <a:cubicBezTo>
                    <a:pt x="332" y="70"/>
                    <a:pt x="282" y="3"/>
                    <a:pt x="182" y="3"/>
                  </a:cubicBezTo>
                  <a:cubicBezTo>
                    <a:pt x="168" y="1"/>
                    <a:pt x="154" y="0"/>
                    <a:pt x="1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41;p43">
              <a:extLst>
                <a:ext uri="{FF2B5EF4-FFF2-40B4-BE49-F238E27FC236}">
                  <a16:creationId xmlns:a16="http://schemas.microsoft.com/office/drawing/2014/main" id="{1F94657F-A3EE-4FAF-B44D-52B98CE8C473}"/>
                </a:ext>
              </a:extLst>
            </p:cNvPr>
            <p:cNvSpPr/>
            <p:nvPr/>
          </p:nvSpPr>
          <p:spPr>
            <a:xfrm>
              <a:off x="1306232" y="4634371"/>
              <a:ext cx="5384" cy="2179"/>
            </a:xfrm>
            <a:custGeom>
              <a:avLst/>
              <a:gdLst/>
              <a:ahLst/>
              <a:cxnLst/>
              <a:rect l="l" t="t" r="r" b="b"/>
              <a:pathLst>
                <a:path w="168" h="68" extrusionOk="0">
                  <a:moveTo>
                    <a:pt x="84" y="0"/>
                  </a:moveTo>
                  <a:cubicBezTo>
                    <a:pt x="34" y="0"/>
                    <a:pt x="0" y="17"/>
                    <a:pt x="0" y="34"/>
                  </a:cubicBezTo>
                  <a:cubicBezTo>
                    <a:pt x="0" y="50"/>
                    <a:pt x="34" y="67"/>
                    <a:pt x="84" y="67"/>
                  </a:cubicBezTo>
                  <a:cubicBezTo>
                    <a:pt x="117" y="67"/>
                    <a:pt x="167" y="50"/>
                    <a:pt x="167" y="34"/>
                  </a:cubicBezTo>
                  <a:cubicBezTo>
                    <a:pt x="167" y="17"/>
                    <a:pt x="134"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42;p43">
              <a:extLst>
                <a:ext uri="{FF2B5EF4-FFF2-40B4-BE49-F238E27FC236}">
                  <a16:creationId xmlns:a16="http://schemas.microsoft.com/office/drawing/2014/main" id="{34B57A10-BE70-411E-A67E-92072E47F7A5}"/>
                </a:ext>
              </a:extLst>
            </p:cNvPr>
            <p:cNvSpPr/>
            <p:nvPr/>
          </p:nvSpPr>
          <p:spPr>
            <a:xfrm>
              <a:off x="2398656" y="4658441"/>
              <a:ext cx="25736" cy="16666"/>
            </a:xfrm>
            <a:custGeom>
              <a:avLst/>
              <a:gdLst/>
              <a:ahLst/>
              <a:cxnLst/>
              <a:rect l="l" t="t" r="r" b="b"/>
              <a:pathLst>
                <a:path w="803" h="520" extrusionOk="0">
                  <a:moveTo>
                    <a:pt x="39" y="0"/>
                  </a:moveTo>
                  <a:cubicBezTo>
                    <a:pt x="26" y="0"/>
                    <a:pt x="13" y="1"/>
                    <a:pt x="1" y="1"/>
                  </a:cubicBezTo>
                  <a:cubicBezTo>
                    <a:pt x="318" y="68"/>
                    <a:pt x="602" y="252"/>
                    <a:pt x="803" y="519"/>
                  </a:cubicBezTo>
                  <a:cubicBezTo>
                    <a:pt x="674" y="213"/>
                    <a:pt x="374"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43;p43">
              <a:extLst>
                <a:ext uri="{FF2B5EF4-FFF2-40B4-BE49-F238E27FC236}">
                  <a16:creationId xmlns:a16="http://schemas.microsoft.com/office/drawing/2014/main" id="{F9CE9C0A-FDE5-4091-A08C-28306706853B}"/>
                </a:ext>
              </a:extLst>
            </p:cNvPr>
            <p:cNvSpPr/>
            <p:nvPr/>
          </p:nvSpPr>
          <p:spPr>
            <a:xfrm>
              <a:off x="1184122" y="1956626"/>
              <a:ext cx="211562" cy="279764"/>
            </a:xfrm>
            <a:custGeom>
              <a:avLst/>
              <a:gdLst/>
              <a:ahLst/>
              <a:cxnLst/>
              <a:rect l="l" t="t" r="r" b="b"/>
              <a:pathLst>
                <a:path w="6601" h="8729" extrusionOk="0">
                  <a:moveTo>
                    <a:pt x="3676" y="0"/>
                  </a:moveTo>
                  <a:cubicBezTo>
                    <a:pt x="3571" y="0"/>
                    <a:pt x="3468" y="44"/>
                    <a:pt x="3392" y="140"/>
                  </a:cubicBezTo>
                  <a:cubicBezTo>
                    <a:pt x="3159" y="441"/>
                    <a:pt x="3092" y="1594"/>
                    <a:pt x="3610" y="2847"/>
                  </a:cubicBezTo>
                  <a:cubicBezTo>
                    <a:pt x="3802" y="3292"/>
                    <a:pt x="3681" y="3447"/>
                    <a:pt x="3415" y="3447"/>
                  </a:cubicBezTo>
                  <a:cubicBezTo>
                    <a:pt x="2942" y="3447"/>
                    <a:pt x="2010" y="2955"/>
                    <a:pt x="1571" y="2730"/>
                  </a:cubicBezTo>
                  <a:cubicBezTo>
                    <a:pt x="1571" y="2730"/>
                    <a:pt x="809" y="2179"/>
                    <a:pt x="515" y="2179"/>
                  </a:cubicBezTo>
                  <a:cubicBezTo>
                    <a:pt x="510" y="2179"/>
                    <a:pt x="506" y="2179"/>
                    <a:pt x="502" y="2179"/>
                  </a:cubicBezTo>
                  <a:cubicBezTo>
                    <a:pt x="235" y="2196"/>
                    <a:pt x="1" y="2847"/>
                    <a:pt x="986" y="3766"/>
                  </a:cubicBezTo>
                  <a:cubicBezTo>
                    <a:pt x="986" y="3766"/>
                    <a:pt x="352" y="3883"/>
                    <a:pt x="485" y="4401"/>
                  </a:cubicBezTo>
                  <a:cubicBezTo>
                    <a:pt x="585" y="4769"/>
                    <a:pt x="1337" y="5253"/>
                    <a:pt x="1337" y="5253"/>
                  </a:cubicBezTo>
                  <a:cubicBezTo>
                    <a:pt x="1312" y="5250"/>
                    <a:pt x="1286" y="5248"/>
                    <a:pt x="1261" y="5248"/>
                  </a:cubicBezTo>
                  <a:cubicBezTo>
                    <a:pt x="1040" y="5248"/>
                    <a:pt x="843" y="5376"/>
                    <a:pt x="753" y="5571"/>
                  </a:cubicBezTo>
                  <a:cubicBezTo>
                    <a:pt x="552" y="6122"/>
                    <a:pt x="1421" y="6623"/>
                    <a:pt x="1421" y="6623"/>
                  </a:cubicBezTo>
                  <a:cubicBezTo>
                    <a:pt x="1421" y="6623"/>
                    <a:pt x="669" y="6941"/>
                    <a:pt x="1053" y="7492"/>
                  </a:cubicBezTo>
                  <a:cubicBezTo>
                    <a:pt x="1354" y="7910"/>
                    <a:pt x="2056" y="8060"/>
                    <a:pt x="3309" y="8445"/>
                  </a:cubicBezTo>
                  <a:lnTo>
                    <a:pt x="4712" y="8729"/>
                  </a:lnTo>
                  <a:lnTo>
                    <a:pt x="6601" y="5086"/>
                  </a:lnTo>
                  <a:lnTo>
                    <a:pt x="5598" y="3633"/>
                  </a:lnTo>
                  <a:cubicBezTo>
                    <a:pt x="5398" y="3399"/>
                    <a:pt x="5164" y="3131"/>
                    <a:pt x="4896" y="2780"/>
                  </a:cubicBezTo>
                  <a:cubicBezTo>
                    <a:pt x="4679" y="2496"/>
                    <a:pt x="4512" y="2162"/>
                    <a:pt x="4395" y="1811"/>
                  </a:cubicBezTo>
                  <a:cubicBezTo>
                    <a:pt x="4245" y="1377"/>
                    <a:pt x="4144" y="926"/>
                    <a:pt x="4128" y="475"/>
                  </a:cubicBezTo>
                  <a:cubicBezTo>
                    <a:pt x="4128" y="191"/>
                    <a:pt x="3897" y="0"/>
                    <a:pt x="367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4;p43">
              <a:extLst>
                <a:ext uri="{FF2B5EF4-FFF2-40B4-BE49-F238E27FC236}">
                  <a16:creationId xmlns:a16="http://schemas.microsoft.com/office/drawing/2014/main" id="{BAA9389E-0D45-495F-B7B0-C5D04ED37A1C}"/>
                </a:ext>
              </a:extLst>
            </p:cNvPr>
            <p:cNvSpPr/>
            <p:nvPr/>
          </p:nvSpPr>
          <p:spPr>
            <a:xfrm>
              <a:off x="1037493" y="4486557"/>
              <a:ext cx="316430" cy="191755"/>
            </a:xfrm>
            <a:custGeom>
              <a:avLst/>
              <a:gdLst/>
              <a:ahLst/>
              <a:cxnLst/>
              <a:rect l="l" t="t" r="r" b="b"/>
              <a:pathLst>
                <a:path w="9873" h="5983" extrusionOk="0">
                  <a:moveTo>
                    <a:pt x="5094" y="1"/>
                  </a:moveTo>
                  <a:lnTo>
                    <a:pt x="3891" y="2540"/>
                  </a:lnTo>
                  <a:lnTo>
                    <a:pt x="3891" y="2557"/>
                  </a:lnTo>
                  <a:cubicBezTo>
                    <a:pt x="3891" y="2557"/>
                    <a:pt x="1535" y="2041"/>
                    <a:pt x="551" y="2041"/>
                  </a:cubicBezTo>
                  <a:cubicBezTo>
                    <a:pt x="176" y="2041"/>
                    <a:pt x="1" y="2116"/>
                    <a:pt x="231" y="2323"/>
                  </a:cubicBezTo>
                  <a:cubicBezTo>
                    <a:pt x="1000" y="3008"/>
                    <a:pt x="6497" y="5314"/>
                    <a:pt x="7851" y="5865"/>
                  </a:cubicBezTo>
                  <a:lnTo>
                    <a:pt x="8151" y="5982"/>
                  </a:lnTo>
                  <a:lnTo>
                    <a:pt x="9872" y="2240"/>
                  </a:lnTo>
                  <a:lnTo>
                    <a:pt x="5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45;p43">
              <a:extLst>
                <a:ext uri="{FF2B5EF4-FFF2-40B4-BE49-F238E27FC236}">
                  <a16:creationId xmlns:a16="http://schemas.microsoft.com/office/drawing/2014/main" id="{7DB010C7-C219-47F8-A6DA-9EA6B8DD33C4}"/>
                </a:ext>
              </a:extLst>
            </p:cNvPr>
            <p:cNvSpPr/>
            <p:nvPr/>
          </p:nvSpPr>
          <p:spPr>
            <a:xfrm>
              <a:off x="1040313" y="4552099"/>
              <a:ext cx="259509" cy="126213"/>
            </a:xfrm>
            <a:custGeom>
              <a:avLst/>
              <a:gdLst/>
              <a:ahLst/>
              <a:cxnLst/>
              <a:rect l="l" t="t" r="r" b="b"/>
              <a:pathLst>
                <a:path w="8097" h="3938" extrusionOk="0">
                  <a:moveTo>
                    <a:pt x="511" y="1"/>
                  </a:moveTo>
                  <a:cubicBezTo>
                    <a:pt x="226" y="1"/>
                    <a:pt x="1" y="38"/>
                    <a:pt x="26" y="161"/>
                  </a:cubicBezTo>
                  <a:cubicBezTo>
                    <a:pt x="93" y="479"/>
                    <a:pt x="5557" y="3018"/>
                    <a:pt x="8063" y="3937"/>
                  </a:cubicBezTo>
                  <a:lnTo>
                    <a:pt x="8097" y="3820"/>
                  </a:lnTo>
                  <a:lnTo>
                    <a:pt x="1697" y="913"/>
                  </a:lnTo>
                  <a:cubicBezTo>
                    <a:pt x="1697" y="913"/>
                    <a:pt x="1848" y="245"/>
                    <a:pt x="1564" y="94"/>
                  </a:cubicBezTo>
                  <a:cubicBezTo>
                    <a:pt x="1564" y="94"/>
                    <a:pt x="962"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46;p43">
              <a:extLst>
                <a:ext uri="{FF2B5EF4-FFF2-40B4-BE49-F238E27FC236}">
                  <a16:creationId xmlns:a16="http://schemas.microsoft.com/office/drawing/2014/main" id="{1E0345E2-1681-40E7-9A53-85CC030915CD}"/>
                </a:ext>
              </a:extLst>
            </p:cNvPr>
            <p:cNvSpPr/>
            <p:nvPr/>
          </p:nvSpPr>
          <p:spPr>
            <a:xfrm>
              <a:off x="1090407" y="4552964"/>
              <a:ext cx="8589" cy="30576"/>
            </a:xfrm>
            <a:custGeom>
              <a:avLst/>
              <a:gdLst/>
              <a:ahLst/>
              <a:cxnLst/>
              <a:rect l="l" t="t" r="r" b="b"/>
              <a:pathLst>
                <a:path w="268" h="954" extrusionOk="0">
                  <a:moveTo>
                    <a:pt x="1" y="1"/>
                  </a:moveTo>
                  <a:lnTo>
                    <a:pt x="1" y="1"/>
                  </a:lnTo>
                  <a:cubicBezTo>
                    <a:pt x="67" y="151"/>
                    <a:pt x="118" y="301"/>
                    <a:pt x="134" y="468"/>
                  </a:cubicBezTo>
                  <a:cubicBezTo>
                    <a:pt x="151" y="636"/>
                    <a:pt x="134" y="803"/>
                    <a:pt x="101" y="953"/>
                  </a:cubicBezTo>
                  <a:cubicBezTo>
                    <a:pt x="268" y="652"/>
                    <a:pt x="235" y="2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47;p43">
              <a:extLst>
                <a:ext uri="{FF2B5EF4-FFF2-40B4-BE49-F238E27FC236}">
                  <a16:creationId xmlns:a16="http://schemas.microsoft.com/office/drawing/2014/main" id="{7BE853EC-7091-4EC3-9BCD-545FE4CFDCE4}"/>
                </a:ext>
              </a:extLst>
            </p:cNvPr>
            <p:cNvSpPr/>
            <p:nvPr/>
          </p:nvSpPr>
          <p:spPr>
            <a:xfrm>
              <a:off x="1147168" y="4565271"/>
              <a:ext cx="3269" cy="16634"/>
            </a:xfrm>
            <a:custGeom>
              <a:avLst/>
              <a:gdLst/>
              <a:ahLst/>
              <a:cxnLst/>
              <a:rect l="l" t="t" r="r" b="b"/>
              <a:pathLst>
                <a:path w="102" h="519" extrusionOk="0">
                  <a:moveTo>
                    <a:pt x="17" y="1"/>
                  </a:moveTo>
                  <a:cubicBezTo>
                    <a:pt x="1" y="84"/>
                    <a:pt x="1" y="168"/>
                    <a:pt x="17" y="268"/>
                  </a:cubicBezTo>
                  <a:cubicBezTo>
                    <a:pt x="34" y="402"/>
                    <a:pt x="68" y="519"/>
                    <a:pt x="84" y="519"/>
                  </a:cubicBezTo>
                  <a:cubicBezTo>
                    <a:pt x="101" y="435"/>
                    <a:pt x="101" y="335"/>
                    <a:pt x="84" y="252"/>
                  </a:cubicBezTo>
                  <a:cubicBezTo>
                    <a:pt x="84" y="168"/>
                    <a:pt x="51" y="84"/>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48;p43">
              <a:extLst>
                <a:ext uri="{FF2B5EF4-FFF2-40B4-BE49-F238E27FC236}">
                  <a16:creationId xmlns:a16="http://schemas.microsoft.com/office/drawing/2014/main" id="{8E28EE32-2F91-4CEA-9E78-7665E28325A8}"/>
                </a:ext>
              </a:extLst>
            </p:cNvPr>
            <p:cNvSpPr/>
            <p:nvPr/>
          </p:nvSpPr>
          <p:spPr>
            <a:xfrm>
              <a:off x="1158962" y="4567899"/>
              <a:ext cx="6987" cy="13012"/>
            </a:xfrm>
            <a:custGeom>
              <a:avLst/>
              <a:gdLst/>
              <a:ahLst/>
              <a:cxnLst/>
              <a:rect l="l" t="t" r="r" b="b"/>
              <a:pathLst>
                <a:path w="218" h="406" extrusionOk="0">
                  <a:moveTo>
                    <a:pt x="21" y="1"/>
                  </a:moveTo>
                  <a:cubicBezTo>
                    <a:pt x="20" y="1"/>
                    <a:pt x="18" y="1"/>
                    <a:pt x="17" y="2"/>
                  </a:cubicBezTo>
                  <a:cubicBezTo>
                    <a:pt x="0" y="2"/>
                    <a:pt x="34" y="103"/>
                    <a:pt x="84" y="220"/>
                  </a:cubicBezTo>
                  <a:cubicBezTo>
                    <a:pt x="130" y="327"/>
                    <a:pt x="176" y="406"/>
                    <a:pt x="196" y="406"/>
                  </a:cubicBezTo>
                  <a:cubicBezTo>
                    <a:pt x="198" y="406"/>
                    <a:pt x="199" y="405"/>
                    <a:pt x="201" y="403"/>
                  </a:cubicBezTo>
                  <a:cubicBezTo>
                    <a:pt x="218" y="403"/>
                    <a:pt x="184" y="303"/>
                    <a:pt x="134" y="186"/>
                  </a:cubicBezTo>
                  <a:cubicBezTo>
                    <a:pt x="88" y="93"/>
                    <a:pt x="41"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49;p43">
              <a:extLst>
                <a:ext uri="{FF2B5EF4-FFF2-40B4-BE49-F238E27FC236}">
                  <a16:creationId xmlns:a16="http://schemas.microsoft.com/office/drawing/2014/main" id="{A52E752C-EEB9-4BCD-B4EF-082C431B4C58}"/>
                </a:ext>
              </a:extLst>
            </p:cNvPr>
            <p:cNvSpPr/>
            <p:nvPr/>
          </p:nvSpPr>
          <p:spPr>
            <a:xfrm>
              <a:off x="1163770" y="4562611"/>
              <a:ext cx="16089" cy="7532"/>
            </a:xfrm>
            <a:custGeom>
              <a:avLst/>
              <a:gdLst/>
              <a:ahLst/>
              <a:cxnLst/>
              <a:rect l="l" t="t" r="r" b="b"/>
              <a:pathLst>
                <a:path w="502" h="235" extrusionOk="0">
                  <a:moveTo>
                    <a:pt x="1" y="0"/>
                  </a:moveTo>
                  <a:cubicBezTo>
                    <a:pt x="1" y="17"/>
                    <a:pt x="101" y="84"/>
                    <a:pt x="235" y="151"/>
                  </a:cubicBezTo>
                  <a:cubicBezTo>
                    <a:pt x="318" y="201"/>
                    <a:pt x="402" y="234"/>
                    <a:pt x="502" y="234"/>
                  </a:cubicBezTo>
                  <a:cubicBezTo>
                    <a:pt x="502" y="218"/>
                    <a:pt x="402" y="151"/>
                    <a:pt x="268" y="84"/>
                  </a:cubicBezTo>
                  <a:cubicBezTo>
                    <a:pt x="185" y="51"/>
                    <a:pt x="101"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50;p43">
              <a:extLst>
                <a:ext uri="{FF2B5EF4-FFF2-40B4-BE49-F238E27FC236}">
                  <a16:creationId xmlns:a16="http://schemas.microsoft.com/office/drawing/2014/main" id="{6A24DC34-AF8D-448C-A7BA-CD1E879D1ABF}"/>
                </a:ext>
              </a:extLst>
            </p:cNvPr>
            <p:cNvSpPr/>
            <p:nvPr/>
          </p:nvSpPr>
          <p:spPr>
            <a:xfrm>
              <a:off x="1168609" y="4554054"/>
              <a:ext cx="18749" cy="7051"/>
            </a:xfrm>
            <a:custGeom>
              <a:avLst/>
              <a:gdLst/>
              <a:ahLst/>
              <a:cxnLst/>
              <a:rect l="l" t="t" r="r" b="b"/>
              <a:pathLst>
                <a:path w="585" h="220" extrusionOk="0">
                  <a:moveTo>
                    <a:pt x="0" y="0"/>
                  </a:moveTo>
                  <a:cubicBezTo>
                    <a:pt x="138" y="138"/>
                    <a:pt x="331" y="219"/>
                    <a:pt x="530" y="219"/>
                  </a:cubicBezTo>
                  <a:cubicBezTo>
                    <a:pt x="548" y="219"/>
                    <a:pt x="567" y="219"/>
                    <a:pt x="585" y="217"/>
                  </a:cubicBezTo>
                  <a:cubicBezTo>
                    <a:pt x="485" y="184"/>
                    <a:pt x="384" y="134"/>
                    <a:pt x="284" y="117"/>
                  </a:cubicBezTo>
                  <a:cubicBezTo>
                    <a:pt x="201" y="67"/>
                    <a:pt x="100" y="3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51;p43">
              <a:extLst>
                <a:ext uri="{FF2B5EF4-FFF2-40B4-BE49-F238E27FC236}">
                  <a16:creationId xmlns:a16="http://schemas.microsoft.com/office/drawing/2014/main" id="{F707D21A-D3D3-446A-9750-60C68856B41F}"/>
                </a:ext>
              </a:extLst>
            </p:cNvPr>
            <p:cNvSpPr/>
            <p:nvPr/>
          </p:nvSpPr>
          <p:spPr>
            <a:xfrm>
              <a:off x="1125214" y="4541202"/>
              <a:ext cx="25736" cy="26794"/>
            </a:xfrm>
            <a:custGeom>
              <a:avLst/>
              <a:gdLst/>
              <a:ahLst/>
              <a:cxnLst/>
              <a:rect l="l" t="t" r="r" b="b"/>
              <a:pathLst>
                <a:path w="803" h="836" extrusionOk="0">
                  <a:moveTo>
                    <a:pt x="134" y="67"/>
                  </a:moveTo>
                  <a:cubicBezTo>
                    <a:pt x="268" y="67"/>
                    <a:pt x="418" y="117"/>
                    <a:pt x="519" y="217"/>
                  </a:cubicBezTo>
                  <a:cubicBezTo>
                    <a:pt x="602" y="284"/>
                    <a:pt x="669" y="401"/>
                    <a:pt x="702" y="501"/>
                  </a:cubicBezTo>
                  <a:cubicBezTo>
                    <a:pt x="713" y="577"/>
                    <a:pt x="717" y="646"/>
                    <a:pt x="718" y="718"/>
                  </a:cubicBezTo>
                  <a:lnTo>
                    <a:pt x="718" y="718"/>
                  </a:lnTo>
                  <a:cubicBezTo>
                    <a:pt x="669" y="686"/>
                    <a:pt x="600" y="641"/>
                    <a:pt x="519" y="585"/>
                  </a:cubicBezTo>
                  <a:cubicBezTo>
                    <a:pt x="418" y="518"/>
                    <a:pt x="318" y="451"/>
                    <a:pt x="235" y="368"/>
                  </a:cubicBezTo>
                  <a:cubicBezTo>
                    <a:pt x="185" y="318"/>
                    <a:pt x="134" y="267"/>
                    <a:pt x="101" y="201"/>
                  </a:cubicBezTo>
                  <a:cubicBezTo>
                    <a:pt x="68" y="150"/>
                    <a:pt x="68" y="84"/>
                    <a:pt x="134" y="67"/>
                  </a:cubicBezTo>
                  <a:close/>
                  <a:moveTo>
                    <a:pt x="118" y="0"/>
                  </a:moveTo>
                  <a:cubicBezTo>
                    <a:pt x="68" y="17"/>
                    <a:pt x="34" y="50"/>
                    <a:pt x="17" y="100"/>
                  </a:cubicBezTo>
                  <a:cubicBezTo>
                    <a:pt x="1" y="150"/>
                    <a:pt x="17" y="201"/>
                    <a:pt x="51" y="234"/>
                  </a:cubicBezTo>
                  <a:cubicBezTo>
                    <a:pt x="84" y="301"/>
                    <a:pt x="134" y="351"/>
                    <a:pt x="201" y="401"/>
                  </a:cubicBezTo>
                  <a:cubicBezTo>
                    <a:pt x="285" y="485"/>
                    <a:pt x="385" y="568"/>
                    <a:pt x="485" y="635"/>
                  </a:cubicBezTo>
                  <a:cubicBezTo>
                    <a:pt x="561" y="673"/>
                    <a:pt x="636" y="710"/>
                    <a:pt x="719" y="741"/>
                  </a:cubicBezTo>
                  <a:lnTo>
                    <a:pt x="719" y="741"/>
                  </a:lnTo>
                  <a:cubicBezTo>
                    <a:pt x="719" y="772"/>
                    <a:pt x="719" y="803"/>
                    <a:pt x="719" y="835"/>
                  </a:cubicBezTo>
                  <a:cubicBezTo>
                    <a:pt x="736" y="802"/>
                    <a:pt x="736" y="786"/>
                    <a:pt x="752" y="753"/>
                  </a:cubicBezTo>
                  <a:lnTo>
                    <a:pt x="752" y="753"/>
                  </a:lnTo>
                  <a:cubicBezTo>
                    <a:pt x="769" y="758"/>
                    <a:pt x="786" y="764"/>
                    <a:pt x="803" y="769"/>
                  </a:cubicBezTo>
                  <a:cubicBezTo>
                    <a:pt x="803" y="769"/>
                    <a:pt x="785" y="758"/>
                    <a:pt x="753" y="739"/>
                  </a:cubicBezTo>
                  <a:lnTo>
                    <a:pt x="753" y="739"/>
                  </a:lnTo>
                  <a:cubicBezTo>
                    <a:pt x="753" y="660"/>
                    <a:pt x="752" y="580"/>
                    <a:pt x="736" y="501"/>
                  </a:cubicBezTo>
                  <a:cubicBezTo>
                    <a:pt x="669" y="201"/>
                    <a:pt x="418"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52;p43">
              <a:extLst>
                <a:ext uri="{FF2B5EF4-FFF2-40B4-BE49-F238E27FC236}">
                  <a16:creationId xmlns:a16="http://schemas.microsoft.com/office/drawing/2014/main" id="{F5B9C7FF-C878-463F-84BD-638FA53322B8}"/>
                </a:ext>
              </a:extLst>
            </p:cNvPr>
            <p:cNvSpPr/>
            <p:nvPr/>
          </p:nvSpPr>
          <p:spPr>
            <a:xfrm>
              <a:off x="1147713" y="4549887"/>
              <a:ext cx="21441" cy="15640"/>
            </a:xfrm>
            <a:custGeom>
              <a:avLst/>
              <a:gdLst/>
              <a:ahLst/>
              <a:cxnLst/>
              <a:rect l="l" t="t" r="r" b="b"/>
              <a:pathLst>
                <a:path w="669" h="488" extrusionOk="0">
                  <a:moveTo>
                    <a:pt x="456" y="1"/>
                  </a:moveTo>
                  <a:cubicBezTo>
                    <a:pt x="387" y="1"/>
                    <a:pt x="318" y="23"/>
                    <a:pt x="268" y="63"/>
                  </a:cubicBezTo>
                  <a:cubicBezTo>
                    <a:pt x="184" y="113"/>
                    <a:pt x="117" y="180"/>
                    <a:pt x="67" y="247"/>
                  </a:cubicBezTo>
                  <a:cubicBezTo>
                    <a:pt x="34" y="314"/>
                    <a:pt x="0" y="397"/>
                    <a:pt x="17" y="481"/>
                  </a:cubicBezTo>
                  <a:cubicBezTo>
                    <a:pt x="34" y="414"/>
                    <a:pt x="67" y="331"/>
                    <a:pt x="117" y="280"/>
                  </a:cubicBezTo>
                  <a:cubicBezTo>
                    <a:pt x="168" y="214"/>
                    <a:pt x="218" y="147"/>
                    <a:pt x="285" y="113"/>
                  </a:cubicBezTo>
                  <a:cubicBezTo>
                    <a:pt x="338" y="81"/>
                    <a:pt x="399" y="63"/>
                    <a:pt x="458" y="63"/>
                  </a:cubicBezTo>
                  <a:cubicBezTo>
                    <a:pt x="491" y="63"/>
                    <a:pt x="522" y="68"/>
                    <a:pt x="552" y="80"/>
                  </a:cubicBezTo>
                  <a:cubicBezTo>
                    <a:pt x="619" y="130"/>
                    <a:pt x="535" y="230"/>
                    <a:pt x="468" y="280"/>
                  </a:cubicBezTo>
                  <a:cubicBezTo>
                    <a:pt x="401" y="331"/>
                    <a:pt x="335" y="364"/>
                    <a:pt x="251" y="397"/>
                  </a:cubicBezTo>
                  <a:cubicBezTo>
                    <a:pt x="117" y="464"/>
                    <a:pt x="34" y="481"/>
                    <a:pt x="34" y="481"/>
                  </a:cubicBezTo>
                  <a:cubicBezTo>
                    <a:pt x="56" y="485"/>
                    <a:pt x="79" y="487"/>
                    <a:pt x="101" y="487"/>
                  </a:cubicBezTo>
                  <a:cubicBezTo>
                    <a:pt x="161" y="487"/>
                    <a:pt x="219" y="472"/>
                    <a:pt x="268" y="448"/>
                  </a:cubicBezTo>
                  <a:cubicBezTo>
                    <a:pt x="351" y="414"/>
                    <a:pt x="435" y="381"/>
                    <a:pt x="502" y="331"/>
                  </a:cubicBezTo>
                  <a:cubicBezTo>
                    <a:pt x="552" y="297"/>
                    <a:pt x="585" y="264"/>
                    <a:pt x="619" y="214"/>
                  </a:cubicBezTo>
                  <a:cubicBezTo>
                    <a:pt x="669" y="147"/>
                    <a:pt x="652" y="63"/>
                    <a:pt x="585" y="30"/>
                  </a:cubicBezTo>
                  <a:cubicBezTo>
                    <a:pt x="546" y="10"/>
                    <a:pt x="501" y="1"/>
                    <a:pt x="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53;p43">
              <a:extLst>
                <a:ext uri="{FF2B5EF4-FFF2-40B4-BE49-F238E27FC236}">
                  <a16:creationId xmlns:a16="http://schemas.microsoft.com/office/drawing/2014/main" id="{FE3794C2-49CA-4CB2-9D28-6D7E125965ED}"/>
                </a:ext>
              </a:extLst>
            </p:cNvPr>
            <p:cNvSpPr/>
            <p:nvPr/>
          </p:nvSpPr>
          <p:spPr>
            <a:xfrm>
              <a:off x="1304085" y="4561009"/>
              <a:ext cx="28396" cy="63203"/>
            </a:xfrm>
            <a:custGeom>
              <a:avLst/>
              <a:gdLst/>
              <a:ahLst/>
              <a:cxnLst/>
              <a:rect l="l" t="t" r="r" b="b"/>
              <a:pathLst>
                <a:path w="886" h="1972" extrusionOk="0">
                  <a:moveTo>
                    <a:pt x="886" y="0"/>
                  </a:moveTo>
                  <a:lnTo>
                    <a:pt x="886" y="0"/>
                  </a:lnTo>
                  <a:cubicBezTo>
                    <a:pt x="552" y="635"/>
                    <a:pt x="268" y="1304"/>
                    <a:pt x="0" y="1972"/>
                  </a:cubicBezTo>
                  <a:cubicBezTo>
                    <a:pt x="335" y="1337"/>
                    <a:pt x="635" y="669"/>
                    <a:pt x="8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54;p43">
              <a:extLst>
                <a:ext uri="{FF2B5EF4-FFF2-40B4-BE49-F238E27FC236}">
                  <a16:creationId xmlns:a16="http://schemas.microsoft.com/office/drawing/2014/main" id="{8B9381B0-107B-470C-8558-2CA6F530E50B}"/>
                </a:ext>
              </a:extLst>
            </p:cNvPr>
            <p:cNvSpPr/>
            <p:nvPr/>
          </p:nvSpPr>
          <p:spPr>
            <a:xfrm>
              <a:off x="1186269" y="4606488"/>
              <a:ext cx="45030" cy="20416"/>
            </a:xfrm>
            <a:custGeom>
              <a:avLst/>
              <a:gdLst/>
              <a:ahLst/>
              <a:cxnLst/>
              <a:rect l="l" t="t" r="r" b="b"/>
              <a:pathLst>
                <a:path w="1405" h="637" extrusionOk="0">
                  <a:moveTo>
                    <a:pt x="5" y="0"/>
                  </a:moveTo>
                  <a:cubicBezTo>
                    <a:pt x="3" y="0"/>
                    <a:pt x="1" y="1"/>
                    <a:pt x="0" y="1"/>
                  </a:cubicBezTo>
                  <a:cubicBezTo>
                    <a:pt x="435" y="302"/>
                    <a:pt x="903" y="519"/>
                    <a:pt x="1404" y="636"/>
                  </a:cubicBezTo>
                  <a:cubicBezTo>
                    <a:pt x="1404" y="620"/>
                    <a:pt x="1087" y="503"/>
                    <a:pt x="702" y="336"/>
                  </a:cubicBezTo>
                  <a:cubicBezTo>
                    <a:pt x="336" y="160"/>
                    <a:pt x="45" y="0"/>
                    <a:pt x="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55;p43">
              <a:extLst>
                <a:ext uri="{FF2B5EF4-FFF2-40B4-BE49-F238E27FC236}">
                  <a16:creationId xmlns:a16="http://schemas.microsoft.com/office/drawing/2014/main" id="{92427E19-7F1F-4CE7-A0BD-404D9DAECC95}"/>
                </a:ext>
              </a:extLst>
            </p:cNvPr>
            <p:cNvSpPr/>
            <p:nvPr/>
          </p:nvSpPr>
          <p:spPr>
            <a:xfrm>
              <a:off x="2346799" y="4458705"/>
              <a:ext cx="281079" cy="240183"/>
            </a:xfrm>
            <a:custGeom>
              <a:avLst/>
              <a:gdLst/>
              <a:ahLst/>
              <a:cxnLst/>
              <a:rect l="l" t="t" r="r" b="b"/>
              <a:pathLst>
                <a:path w="8770" h="7494" extrusionOk="0">
                  <a:moveTo>
                    <a:pt x="6982" y="1"/>
                  </a:moveTo>
                  <a:lnTo>
                    <a:pt x="2220" y="2257"/>
                  </a:lnTo>
                  <a:lnTo>
                    <a:pt x="3407" y="4813"/>
                  </a:lnTo>
                  <a:cubicBezTo>
                    <a:pt x="3407" y="4813"/>
                    <a:pt x="1" y="7493"/>
                    <a:pt x="832" y="7493"/>
                  </a:cubicBezTo>
                  <a:cubicBezTo>
                    <a:pt x="857" y="7493"/>
                    <a:pt x="885" y="7491"/>
                    <a:pt x="917" y="7486"/>
                  </a:cubicBezTo>
                  <a:cubicBezTo>
                    <a:pt x="1919" y="7336"/>
                    <a:pt x="7199" y="4562"/>
                    <a:pt x="8486" y="3877"/>
                  </a:cubicBezTo>
                  <a:lnTo>
                    <a:pt x="8770" y="3710"/>
                  </a:lnTo>
                  <a:lnTo>
                    <a:pt x="69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56;p43">
              <a:extLst>
                <a:ext uri="{FF2B5EF4-FFF2-40B4-BE49-F238E27FC236}">
                  <a16:creationId xmlns:a16="http://schemas.microsoft.com/office/drawing/2014/main" id="{D16170CF-FEB5-41EB-9869-0E7631C8EADE}"/>
                </a:ext>
              </a:extLst>
            </p:cNvPr>
            <p:cNvSpPr/>
            <p:nvPr/>
          </p:nvSpPr>
          <p:spPr>
            <a:xfrm>
              <a:off x="2567880" y="4532612"/>
              <a:ext cx="58940" cy="70189"/>
            </a:xfrm>
            <a:custGeom>
              <a:avLst/>
              <a:gdLst/>
              <a:ahLst/>
              <a:cxnLst/>
              <a:rect l="l" t="t" r="r" b="b"/>
              <a:pathLst>
                <a:path w="1839" h="2190" extrusionOk="0">
                  <a:moveTo>
                    <a:pt x="1204" y="1"/>
                  </a:moveTo>
                  <a:cubicBezTo>
                    <a:pt x="786" y="168"/>
                    <a:pt x="452" y="485"/>
                    <a:pt x="251" y="886"/>
                  </a:cubicBezTo>
                  <a:cubicBezTo>
                    <a:pt x="51" y="1287"/>
                    <a:pt x="1" y="1755"/>
                    <a:pt x="118" y="2190"/>
                  </a:cubicBezTo>
                  <a:lnTo>
                    <a:pt x="1839" y="1337"/>
                  </a:lnTo>
                  <a:lnTo>
                    <a:pt x="1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57;p43">
              <a:extLst>
                <a:ext uri="{FF2B5EF4-FFF2-40B4-BE49-F238E27FC236}">
                  <a16:creationId xmlns:a16="http://schemas.microsoft.com/office/drawing/2014/main" id="{5C833E6F-8468-491F-BAD2-F7979897EBB7}"/>
                </a:ext>
              </a:extLst>
            </p:cNvPr>
            <p:cNvSpPr/>
            <p:nvPr/>
          </p:nvSpPr>
          <p:spPr>
            <a:xfrm>
              <a:off x="2361190" y="4574374"/>
              <a:ext cx="266688" cy="125027"/>
            </a:xfrm>
            <a:custGeom>
              <a:avLst/>
              <a:gdLst/>
              <a:ahLst/>
              <a:cxnLst/>
              <a:rect l="l" t="t" r="r" b="b"/>
              <a:pathLst>
                <a:path w="8321" h="3901" extrusionOk="0">
                  <a:moveTo>
                    <a:pt x="8254" y="1"/>
                  </a:moveTo>
                  <a:lnTo>
                    <a:pt x="1938" y="3075"/>
                  </a:lnTo>
                  <a:cubicBezTo>
                    <a:pt x="1938" y="3075"/>
                    <a:pt x="1585" y="2641"/>
                    <a:pt x="1308" y="2641"/>
                  </a:cubicBezTo>
                  <a:cubicBezTo>
                    <a:pt x="1277" y="2641"/>
                    <a:pt x="1248" y="2646"/>
                    <a:pt x="1220" y="2658"/>
                  </a:cubicBezTo>
                  <a:cubicBezTo>
                    <a:pt x="1220" y="2658"/>
                    <a:pt x="0" y="3744"/>
                    <a:pt x="284" y="3894"/>
                  </a:cubicBezTo>
                  <a:cubicBezTo>
                    <a:pt x="292" y="3898"/>
                    <a:pt x="304" y="3900"/>
                    <a:pt x="320" y="3900"/>
                  </a:cubicBezTo>
                  <a:cubicBezTo>
                    <a:pt x="871" y="3900"/>
                    <a:pt x="6080" y="1417"/>
                    <a:pt x="8321" y="101"/>
                  </a:cubicBezTo>
                  <a:lnTo>
                    <a:pt x="82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58;p43">
              <a:extLst>
                <a:ext uri="{FF2B5EF4-FFF2-40B4-BE49-F238E27FC236}">
                  <a16:creationId xmlns:a16="http://schemas.microsoft.com/office/drawing/2014/main" id="{E0487F6C-1F5A-43AF-8F3D-91EA89D6AA6E}"/>
                </a:ext>
              </a:extLst>
            </p:cNvPr>
            <p:cNvSpPr/>
            <p:nvPr/>
          </p:nvSpPr>
          <p:spPr>
            <a:xfrm>
              <a:off x="2369202" y="4573316"/>
              <a:ext cx="259220" cy="123200"/>
            </a:xfrm>
            <a:custGeom>
              <a:avLst/>
              <a:gdLst/>
              <a:ahLst/>
              <a:cxnLst/>
              <a:rect l="l" t="t" r="r" b="b"/>
              <a:pathLst>
                <a:path w="8088" h="3844" extrusionOk="0">
                  <a:moveTo>
                    <a:pt x="8088" y="1"/>
                  </a:moveTo>
                  <a:cubicBezTo>
                    <a:pt x="8054" y="1"/>
                    <a:pt x="8021" y="17"/>
                    <a:pt x="8004" y="34"/>
                  </a:cubicBezTo>
                  <a:cubicBezTo>
                    <a:pt x="8038" y="34"/>
                    <a:pt x="8054" y="17"/>
                    <a:pt x="8088" y="1"/>
                  </a:cubicBezTo>
                  <a:close/>
                  <a:moveTo>
                    <a:pt x="8004" y="34"/>
                  </a:moveTo>
                  <a:lnTo>
                    <a:pt x="8004" y="34"/>
                  </a:lnTo>
                  <a:cubicBezTo>
                    <a:pt x="7937" y="67"/>
                    <a:pt x="7854" y="101"/>
                    <a:pt x="7770" y="151"/>
                  </a:cubicBezTo>
                  <a:lnTo>
                    <a:pt x="6918" y="585"/>
                  </a:lnTo>
                  <a:cubicBezTo>
                    <a:pt x="6183" y="936"/>
                    <a:pt x="5180" y="1437"/>
                    <a:pt x="4061" y="1972"/>
                  </a:cubicBezTo>
                  <a:cubicBezTo>
                    <a:pt x="2941" y="2507"/>
                    <a:pt x="1922" y="2975"/>
                    <a:pt x="1187" y="3309"/>
                  </a:cubicBezTo>
                  <a:cubicBezTo>
                    <a:pt x="853" y="3459"/>
                    <a:pt x="552" y="3593"/>
                    <a:pt x="318" y="3693"/>
                  </a:cubicBezTo>
                  <a:cubicBezTo>
                    <a:pt x="235" y="3743"/>
                    <a:pt x="151" y="3777"/>
                    <a:pt x="84" y="3810"/>
                  </a:cubicBezTo>
                  <a:lnTo>
                    <a:pt x="318" y="3727"/>
                  </a:lnTo>
                  <a:lnTo>
                    <a:pt x="1204" y="3342"/>
                  </a:lnTo>
                  <a:cubicBezTo>
                    <a:pt x="1956" y="3025"/>
                    <a:pt x="2975" y="2557"/>
                    <a:pt x="4094" y="2022"/>
                  </a:cubicBezTo>
                  <a:cubicBezTo>
                    <a:pt x="5214" y="1488"/>
                    <a:pt x="6216" y="986"/>
                    <a:pt x="6935" y="619"/>
                  </a:cubicBezTo>
                  <a:cubicBezTo>
                    <a:pt x="7269" y="435"/>
                    <a:pt x="7553" y="285"/>
                    <a:pt x="7770" y="168"/>
                  </a:cubicBezTo>
                  <a:lnTo>
                    <a:pt x="8004" y="34"/>
                  </a:lnTo>
                  <a:close/>
                  <a:moveTo>
                    <a:pt x="84" y="3810"/>
                  </a:moveTo>
                  <a:cubicBezTo>
                    <a:pt x="51" y="3810"/>
                    <a:pt x="17" y="3827"/>
                    <a:pt x="1" y="3844"/>
                  </a:cubicBezTo>
                  <a:cubicBezTo>
                    <a:pt x="34" y="3844"/>
                    <a:pt x="51" y="3827"/>
                    <a:pt x="84" y="381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59;p43">
              <a:extLst>
                <a:ext uri="{FF2B5EF4-FFF2-40B4-BE49-F238E27FC236}">
                  <a16:creationId xmlns:a16="http://schemas.microsoft.com/office/drawing/2014/main" id="{A46A7A6B-59D0-4BB4-AD59-942FB902E773}"/>
                </a:ext>
              </a:extLst>
            </p:cNvPr>
            <p:cNvSpPr/>
            <p:nvPr/>
          </p:nvSpPr>
          <p:spPr>
            <a:xfrm>
              <a:off x="2444167" y="4621936"/>
              <a:ext cx="15031" cy="9262"/>
            </a:xfrm>
            <a:custGeom>
              <a:avLst/>
              <a:gdLst/>
              <a:ahLst/>
              <a:cxnLst/>
              <a:rect l="l" t="t" r="r" b="b"/>
              <a:pathLst>
                <a:path w="469" h="289" extrusionOk="0">
                  <a:moveTo>
                    <a:pt x="23" y="1"/>
                  </a:moveTo>
                  <a:cubicBezTo>
                    <a:pt x="20" y="1"/>
                    <a:pt x="18" y="2"/>
                    <a:pt x="18" y="4"/>
                  </a:cubicBezTo>
                  <a:cubicBezTo>
                    <a:pt x="1" y="21"/>
                    <a:pt x="101" y="88"/>
                    <a:pt x="218" y="171"/>
                  </a:cubicBezTo>
                  <a:cubicBezTo>
                    <a:pt x="335" y="238"/>
                    <a:pt x="452" y="288"/>
                    <a:pt x="452" y="288"/>
                  </a:cubicBezTo>
                  <a:cubicBezTo>
                    <a:pt x="469" y="271"/>
                    <a:pt x="369" y="188"/>
                    <a:pt x="252" y="121"/>
                  </a:cubicBezTo>
                  <a:cubicBezTo>
                    <a:pt x="150" y="48"/>
                    <a:pt x="48"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60;p43">
              <a:extLst>
                <a:ext uri="{FF2B5EF4-FFF2-40B4-BE49-F238E27FC236}">
                  <a16:creationId xmlns:a16="http://schemas.microsoft.com/office/drawing/2014/main" id="{45E678C3-6569-4855-900B-728481E726E2}"/>
                </a:ext>
              </a:extLst>
            </p:cNvPr>
            <p:cNvSpPr/>
            <p:nvPr/>
          </p:nvSpPr>
          <p:spPr>
            <a:xfrm>
              <a:off x="2454359" y="4614340"/>
              <a:ext cx="13942" cy="4199"/>
            </a:xfrm>
            <a:custGeom>
              <a:avLst/>
              <a:gdLst/>
              <a:ahLst/>
              <a:cxnLst/>
              <a:rect l="l" t="t" r="r" b="b"/>
              <a:pathLst>
                <a:path w="435" h="131" extrusionOk="0">
                  <a:moveTo>
                    <a:pt x="20" y="1"/>
                  </a:moveTo>
                  <a:cubicBezTo>
                    <a:pt x="8" y="1"/>
                    <a:pt x="0" y="3"/>
                    <a:pt x="0" y="7"/>
                  </a:cubicBezTo>
                  <a:cubicBezTo>
                    <a:pt x="0" y="24"/>
                    <a:pt x="84" y="57"/>
                    <a:pt x="201" y="91"/>
                  </a:cubicBezTo>
                  <a:cubicBezTo>
                    <a:pt x="287" y="115"/>
                    <a:pt x="363" y="131"/>
                    <a:pt x="398" y="131"/>
                  </a:cubicBezTo>
                  <a:cubicBezTo>
                    <a:pt x="411" y="131"/>
                    <a:pt x="418" y="129"/>
                    <a:pt x="418" y="124"/>
                  </a:cubicBezTo>
                  <a:cubicBezTo>
                    <a:pt x="435" y="107"/>
                    <a:pt x="335" y="74"/>
                    <a:pt x="218" y="41"/>
                  </a:cubicBezTo>
                  <a:cubicBezTo>
                    <a:pt x="132" y="16"/>
                    <a:pt x="55"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61;p43">
              <a:extLst>
                <a:ext uri="{FF2B5EF4-FFF2-40B4-BE49-F238E27FC236}">
                  <a16:creationId xmlns:a16="http://schemas.microsoft.com/office/drawing/2014/main" id="{5F16508E-62B5-4545-A9B2-0F6B2BDB2D3E}"/>
                </a:ext>
              </a:extLst>
            </p:cNvPr>
            <p:cNvSpPr/>
            <p:nvPr/>
          </p:nvSpPr>
          <p:spPr>
            <a:xfrm>
              <a:off x="2452757" y="4600078"/>
              <a:ext cx="16634" cy="8077"/>
            </a:xfrm>
            <a:custGeom>
              <a:avLst/>
              <a:gdLst/>
              <a:ahLst/>
              <a:cxnLst/>
              <a:rect l="l" t="t" r="r" b="b"/>
              <a:pathLst>
                <a:path w="519" h="252" extrusionOk="0">
                  <a:moveTo>
                    <a:pt x="502" y="1"/>
                  </a:moveTo>
                  <a:cubicBezTo>
                    <a:pt x="418" y="18"/>
                    <a:pt x="318" y="51"/>
                    <a:pt x="234" y="101"/>
                  </a:cubicBezTo>
                  <a:cubicBezTo>
                    <a:pt x="101" y="168"/>
                    <a:pt x="0" y="235"/>
                    <a:pt x="0" y="252"/>
                  </a:cubicBezTo>
                  <a:cubicBezTo>
                    <a:pt x="101" y="235"/>
                    <a:pt x="184" y="201"/>
                    <a:pt x="268" y="151"/>
                  </a:cubicBezTo>
                  <a:cubicBezTo>
                    <a:pt x="401" y="85"/>
                    <a:pt x="518" y="18"/>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62;p43">
              <a:extLst>
                <a:ext uri="{FF2B5EF4-FFF2-40B4-BE49-F238E27FC236}">
                  <a16:creationId xmlns:a16="http://schemas.microsoft.com/office/drawing/2014/main" id="{88DB9FA5-26DA-4508-B9B2-A3813957FA90}"/>
                </a:ext>
              </a:extLst>
            </p:cNvPr>
            <p:cNvSpPr/>
            <p:nvPr/>
          </p:nvSpPr>
          <p:spPr>
            <a:xfrm>
              <a:off x="2449552" y="4588860"/>
              <a:ext cx="17692" cy="10192"/>
            </a:xfrm>
            <a:custGeom>
              <a:avLst/>
              <a:gdLst/>
              <a:ahLst/>
              <a:cxnLst/>
              <a:rect l="l" t="t" r="r" b="b"/>
              <a:pathLst>
                <a:path w="552" h="318" extrusionOk="0">
                  <a:moveTo>
                    <a:pt x="535" y="0"/>
                  </a:moveTo>
                  <a:cubicBezTo>
                    <a:pt x="351" y="100"/>
                    <a:pt x="167" y="217"/>
                    <a:pt x="0" y="318"/>
                  </a:cubicBezTo>
                  <a:cubicBezTo>
                    <a:pt x="100" y="318"/>
                    <a:pt x="201" y="284"/>
                    <a:pt x="301" y="217"/>
                  </a:cubicBezTo>
                  <a:cubicBezTo>
                    <a:pt x="451" y="117"/>
                    <a:pt x="551" y="17"/>
                    <a:pt x="5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63;p43">
              <a:extLst>
                <a:ext uri="{FF2B5EF4-FFF2-40B4-BE49-F238E27FC236}">
                  <a16:creationId xmlns:a16="http://schemas.microsoft.com/office/drawing/2014/main" id="{DC48BD95-D625-4FDE-A67C-6C7CE4DA89C7}"/>
                </a:ext>
              </a:extLst>
            </p:cNvPr>
            <p:cNvSpPr/>
            <p:nvPr/>
          </p:nvSpPr>
          <p:spPr>
            <a:xfrm>
              <a:off x="2413656" y="4613443"/>
              <a:ext cx="33781" cy="14519"/>
            </a:xfrm>
            <a:custGeom>
              <a:avLst/>
              <a:gdLst/>
              <a:ahLst/>
              <a:cxnLst/>
              <a:rect l="l" t="t" r="r" b="b"/>
              <a:pathLst>
                <a:path w="1054" h="453" extrusionOk="0">
                  <a:moveTo>
                    <a:pt x="522" y="62"/>
                  </a:moveTo>
                  <a:cubicBezTo>
                    <a:pt x="609" y="62"/>
                    <a:pt x="694" y="81"/>
                    <a:pt x="769" y="119"/>
                  </a:cubicBezTo>
                  <a:cubicBezTo>
                    <a:pt x="834" y="151"/>
                    <a:pt x="900" y="191"/>
                    <a:pt x="956" y="233"/>
                  </a:cubicBezTo>
                  <a:lnTo>
                    <a:pt x="956" y="233"/>
                  </a:lnTo>
                  <a:cubicBezTo>
                    <a:pt x="899" y="252"/>
                    <a:pt x="820" y="277"/>
                    <a:pt x="719" y="302"/>
                  </a:cubicBezTo>
                  <a:cubicBezTo>
                    <a:pt x="602" y="336"/>
                    <a:pt x="485" y="369"/>
                    <a:pt x="368" y="369"/>
                  </a:cubicBezTo>
                  <a:cubicBezTo>
                    <a:pt x="301" y="386"/>
                    <a:pt x="234" y="386"/>
                    <a:pt x="168" y="386"/>
                  </a:cubicBezTo>
                  <a:cubicBezTo>
                    <a:pt x="101" y="369"/>
                    <a:pt x="51" y="336"/>
                    <a:pt x="84" y="269"/>
                  </a:cubicBezTo>
                  <a:cubicBezTo>
                    <a:pt x="168" y="152"/>
                    <a:pt x="301" y="85"/>
                    <a:pt x="435" y="69"/>
                  </a:cubicBezTo>
                  <a:cubicBezTo>
                    <a:pt x="464" y="64"/>
                    <a:pt x="493" y="62"/>
                    <a:pt x="522" y="62"/>
                  </a:cubicBezTo>
                  <a:close/>
                  <a:moveTo>
                    <a:pt x="513" y="0"/>
                  </a:moveTo>
                  <a:cubicBezTo>
                    <a:pt x="324" y="0"/>
                    <a:pt x="138" y="82"/>
                    <a:pt x="17" y="236"/>
                  </a:cubicBezTo>
                  <a:cubicBezTo>
                    <a:pt x="1" y="286"/>
                    <a:pt x="1" y="353"/>
                    <a:pt x="34" y="386"/>
                  </a:cubicBezTo>
                  <a:cubicBezTo>
                    <a:pt x="67" y="419"/>
                    <a:pt x="101" y="436"/>
                    <a:pt x="151" y="453"/>
                  </a:cubicBezTo>
                  <a:cubicBezTo>
                    <a:pt x="234" y="453"/>
                    <a:pt x="301" y="453"/>
                    <a:pt x="385" y="436"/>
                  </a:cubicBezTo>
                  <a:cubicBezTo>
                    <a:pt x="502" y="419"/>
                    <a:pt x="619" y="386"/>
                    <a:pt x="736" y="353"/>
                  </a:cubicBezTo>
                  <a:cubicBezTo>
                    <a:pt x="823" y="328"/>
                    <a:pt x="901" y="293"/>
                    <a:pt x="977" y="250"/>
                  </a:cubicBezTo>
                  <a:lnTo>
                    <a:pt x="977" y="250"/>
                  </a:lnTo>
                  <a:cubicBezTo>
                    <a:pt x="999" y="267"/>
                    <a:pt x="1019" y="285"/>
                    <a:pt x="1036" y="302"/>
                  </a:cubicBezTo>
                  <a:cubicBezTo>
                    <a:pt x="1036" y="302"/>
                    <a:pt x="1036" y="287"/>
                    <a:pt x="992" y="241"/>
                  </a:cubicBezTo>
                  <a:lnTo>
                    <a:pt x="992" y="241"/>
                  </a:lnTo>
                  <a:cubicBezTo>
                    <a:pt x="1012" y="229"/>
                    <a:pt x="1033" y="216"/>
                    <a:pt x="1053" y="202"/>
                  </a:cubicBezTo>
                  <a:cubicBezTo>
                    <a:pt x="1046" y="202"/>
                    <a:pt x="1021" y="211"/>
                    <a:pt x="979" y="226"/>
                  </a:cubicBezTo>
                  <a:lnTo>
                    <a:pt x="979" y="226"/>
                  </a:lnTo>
                  <a:cubicBezTo>
                    <a:pt x="929" y="164"/>
                    <a:pt x="866" y="116"/>
                    <a:pt x="803" y="69"/>
                  </a:cubicBezTo>
                  <a:cubicBezTo>
                    <a:pt x="711" y="23"/>
                    <a:pt x="611" y="0"/>
                    <a:pt x="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64;p43">
              <a:extLst>
                <a:ext uri="{FF2B5EF4-FFF2-40B4-BE49-F238E27FC236}">
                  <a16:creationId xmlns:a16="http://schemas.microsoft.com/office/drawing/2014/main" id="{2426CA0A-7AC1-4F26-B6AC-84D0F51F0904}"/>
                </a:ext>
              </a:extLst>
            </p:cNvPr>
            <p:cNvSpPr/>
            <p:nvPr/>
          </p:nvSpPr>
          <p:spPr>
            <a:xfrm>
              <a:off x="2439360" y="4597834"/>
              <a:ext cx="11826" cy="23717"/>
            </a:xfrm>
            <a:custGeom>
              <a:avLst/>
              <a:gdLst/>
              <a:ahLst/>
              <a:cxnLst/>
              <a:rect l="l" t="t" r="r" b="b"/>
              <a:pathLst>
                <a:path w="369" h="740" extrusionOk="0">
                  <a:moveTo>
                    <a:pt x="227" y="1"/>
                  </a:moveTo>
                  <a:cubicBezTo>
                    <a:pt x="219" y="1"/>
                    <a:pt x="210" y="2"/>
                    <a:pt x="201" y="4"/>
                  </a:cubicBezTo>
                  <a:cubicBezTo>
                    <a:pt x="84" y="71"/>
                    <a:pt x="17" y="171"/>
                    <a:pt x="17" y="288"/>
                  </a:cubicBezTo>
                  <a:cubicBezTo>
                    <a:pt x="1" y="372"/>
                    <a:pt x="1" y="472"/>
                    <a:pt x="34" y="556"/>
                  </a:cubicBezTo>
                  <a:cubicBezTo>
                    <a:pt x="51" y="622"/>
                    <a:pt x="101" y="706"/>
                    <a:pt x="168" y="739"/>
                  </a:cubicBezTo>
                  <a:cubicBezTo>
                    <a:pt x="134" y="672"/>
                    <a:pt x="101" y="606"/>
                    <a:pt x="84" y="539"/>
                  </a:cubicBezTo>
                  <a:cubicBezTo>
                    <a:pt x="51" y="455"/>
                    <a:pt x="51" y="372"/>
                    <a:pt x="67" y="305"/>
                  </a:cubicBezTo>
                  <a:cubicBezTo>
                    <a:pt x="84" y="221"/>
                    <a:pt x="134" y="104"/>
                    <a:pt x="218" y="71"/>
                  </a:cubicBezTo>
                  <a:cubicBezTo>
                    <a:pt x="223" y="70"/>
                    <a:pt x="228" y="69"/>
                    <a:pt x="233" y="69"/>
                  </a:cubicBezTo>
                  <a:cubicBezTo>
                    <a:pt x="303" y="69"/>
                    <a:pt x="318" y="177"/>
                    <a:pt x="318" y="255"/>
                  </a:cubicBezTo>
                  <a:cubicBezTo>
                    <a:pt x="301" y="338"/>
                    <a:pt x="285" y="422"/>
                    <a:pt x="268" y="505"/>
                  </a:cubicBezTo>
                  <a:cubicBezTo>
                    <a:pt x="234" y="639"/>
                    <a:pt x="184" y="723"/>
                    <a:pt x="201" y="723"/>
                  </a:cubicBezTo>
                  <a:cubicBezTo>
                    <a:pt x="251" y="672"/>
                    <a:pt x="285" y="606"/>
                    <a:pt x="318" y="522"/>
                  </a:cubicBezTo>
                  <a:cubicBezTo>
                    <a:pt x="335" y="439"/>
                    <a:pt x="351" y="355"/>
                    <a:pt x="368" y="271"/>
                  </a:cubicBezTo>
                  <a:cubicBezTo>
                    <a:pt x="368" y="221"/>
                    <a:pt x="368" y="155"/>
                    <a:pt x="351" y="104"/>
                  </a:cubicBezTo>
                  <a:cubicBezTo>
                    <a:pt x="337" y="46"/>
                    <a:pt x="285"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65;p43">
              <a:extLst>
                <a:ext uri="{FF2B5EF4-FFF2-40B4-BE49-F238E27FC236}">
                  <a16:creationId xmlns:a16="http://schemas.microsoft.com/office/drawing/2014/main" id="{779AE91A-75C9-4E4A-9780-9126B8453C80}"/>
                </a:ext>
              </a:extLst>
            </p:cNvPr>
            <p:cNvSpPr/>
            <p:nvPr/>
          </p:nvSpPr>
          <p:spPr>
            <a:xfrm>
              <a:off x="2564675" y="4532612"/>
              <a:ext cx="40736" cy="69132"/>
            </a:xfrm>
            <a:custGeom>
              <a:avLst/>
              <a:gdLst/>
              <a:ahLst/>
              <a:cxnLst/>
              <a:rect l="l" t="t" r="r" b="b"/>
              <a:pathLst>
                <a:path w="1271" h="2157" extrusionOk="0">
                  <a:moveTo>
                    <a:pt x="1270" y="1"/>
                  </a:moveTo>
                  <a:cubicBezTo>
                    <a:pt x="1237" y="1"/>
                    <a:pt x="1203" y="17"/>
                    <a:pt x="1170" y="34"/>
                  </a:cubicBezTo>
                  <a:cubicBezTo>
                    <a:pt x="1070" y="51"/>
                    <a:pt x="986" y="101"/>
                    <a:pt x="903" y="151"/>
                  </a:cubicBezTo>
                  <a:cubicBezTo>
                    <a:pt x="318" y="469"/>
                    <a:pt x="0" y="1120"/>
                    <a:pt x="101" y="1772"/>
                  </a:cubicBezTo>
                  <a:cubicBezTo>
                    <a:pt x="117" y="1872"/>
                    <a:pt x="134" y="1972"/>
                    <a:pt x="167" y="2056"/>
                  </a:cubicBezTo>
                  <a:cubicBezTo>
                    <a:pt x="184" y="2089"/>
                    <a:pt x="201" y="2123"/>
                    <a:pt x="218" y="2156"/>
                  </a:cubicBezTo>
                  <a:cubicBezTo>
                    <a:pt x="234" y="2156"/>
                    <a:pt x="167" y="2006"/>
                    <a:pt x="151" y="1772"/>
                  </a:cubicBezTo>
                  <a:cubicBezTo>
                    <a:pt x="84" y="1137"/>
                    <a:pt x="385" y="519"/>
                    <a:pt x="919" y="185"/>
                  </a:cubicBezTo>
                  <a:cubicBezTo>
                    <a:pt x="1120" y="51"/>
                    <a:pt x="1270" y="17"/>
                    <a:pt x="1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66;p43">
              <a:extLst>
                <a:ext uri="{FF2B5EF4-FFF2-40B4-BE49-F238E27FC236}">
                  <a16:creationId xmlns:a16="http://schemas.microsoft.com/office/drawing/2014/main" id="{33DB5033-EEA5-4A50-B942-481A7D699056}"/>
                </a:ext>
              </a:extLst>
            </p:cNvPr>
            <p:cNvSpPr/>
            <p:nvPr/>
          </p:nvSpPr>
          <p:spPr>
            <a:xfrm>
              <a:off x="2559323" y="4476942"/>
              <a:ext cx="30544" cy="62145"/>
            </a:xfrm>
            <a:custGeom>
              <a:avLst/>
              <a:gdLst/>
              <a:ahLst/>
              <a:cxnLst/>
              <a:rect l="l" t="t" r="r" b="b"/>
              <a:pathLst>
                <a:path w="953" h="1939" extrusionOk="0">
                  <a:moveTo>
                    <a:pt x="0" y="0"/>
                  </a:moveTo>
                  <a:cubicBezTo>
                    <a:pt x="284" y="668"/>
                    <a:pt x="602" y="1303"/>
                    <a:pt x="953" y="1938"/>
                  </a:cubicBezTo>
                  <a:cubicBezTo>
                    <a:pt x="819" y="1604"/>
                    <a:pt x="669" y="1270"/>
                    <a:pt x="502" y="952"/>
                  </a:cubicBezTo>
                  <a:cubicBezTo>
                    <a:pt x="351" y="618"/>
                    <a:pt x="184" y="30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67;p43">
              <a:extLst>
                <a:ext uri="{FF2B5EF4-FFF2-40B4-BE49-F238E27FC236}">
                  <a16:creationId xmlns:a16="http://schemas.microsoft.com/office/drawing/2014/main" id="{E635DF78-D5D0-4B5D-9D2E-034C8961C85D}"/>
                </a:ext>
              </a:extLst>
            </p:cNvPr>
            <p:cNvSpPr/>
            <p:nvPr/>
          </p:nvSpPr>
          <p:spPr>
            <a:xfrm>
              <a:off x="2500960" y="4596841"/>
              <a:ext cx="44453" cy="22018"/>
            </a:xfrm>
            <a:custGeom>
              <a:avLst/>
              <a:gdLst/>
              <a:ahLst/>
              <a:cxnLst/>
              <a:rect l="l" t="t" r="r" b="b"/>
              <a:pathLst>
                <a:path w="1387" h="687" extrusionOk="0">
                  <a:moveTo>
                    <a:pt x="1385" y="1"/>
                  </a:moveTo>
                  <a:cubicBezTo>
                    <a:pt x="1359" y="1"/>
                    <a:pt x="1068" y="161"/>
                    <a:pt x="702" y="353"/>
                  </a:cubicBezTo>
                  <a:cubicBezTo>
                    <a:pt x="317" y="536"/>
                    <a:pt x="0" y="670"/>
                    <a:pt x="0" y="687"/>
                  </a:cubicBezTo>
                  <a:cubicBezTo>
                    <a:pt x="501" y="536"/>
                    <a:pt x="969" y="319"/>
                    <a:pt x="1387" y="2"/>
                  </a:cubicBezTo>
                  <a:cubicBezTo>
                    <a:pt x="1387" y="1"/>
                    <a:pt x="1386" y="1"/>
                    <a:pt x="1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68;p43">
              <a:extLst>
                <a:ext uri="{FF2B5EF4-FFF2-40B4-BE49-F238E27FC236}">
                  <a16:creationId xmlns:a16="http://schemas.microsoft.com/office/drawing/2014/main" id="{9340183D-7C1C-4186-AAF0-D0986A7ECBC7}"/>
                </a:ext>
              </a:extLst>
            </p:cNvPr>
            <p:cNvSpPr/>
            <p:nvPr/>
          </p:nvSpPr>
          <p:spPr>
            <a:xfrm>
              <a:off x="2573778" y="4582867"/>
              <a:ext cx="2692" cy="10352"/>
            </a:xfrm>
            <a:custGeom>
              <a:avLst/>
              <a:gdLst/>
              <a:ahLst/>
              <a:cxnLst/>
              <a:rect l="l" t="t" r="r" b="b"/>
              <a:pathLst>
                <a:path w="84" h="323" extrusionOk="0">
                  <a:moveTo>
                    <a:pt x="45" y="1"/>
                  </a:moveTo>
                  <a:cubicBezTo>
                    <a:pt x="27" y="1"/>
                    <a:pt x="0" y="64"/>
                    <a:pt x="0" y="154"/>
                  </a:cubicBezTo>
                  <a:cubicBezTo>
                    <a:pt x="0" y="245"/>
                    <a:pt x="42" y="323"/>
                    <a:pt x="62" y="323"/>
                  </a:cubicBezTo>
                  <a:cubicBezTo>
                    <a:pt x="64" y="323"/>
                    <a:pt x="66" y="322"/>
                    <a:pt x="67" y="321"/>
                  </a:cubicBezTo>
                  <a:cubicBezTo>
                    <a:pt x="84" y="321"/>
                    <a:pt x="67" y="254"/>
                    <a:pt x="67" y="154"/>
                  </a:cubicBezTo>
                  <a:cubicBezTo>
                    <a:pt x="67" y="70"/>
                    <a:pt x="67" y="3"/>
                    <a:pt x="51" y="3"/>
                  </a:cubicBezTo>
                  <a:cubicBezTo>
                    <a:pt x="49" y="2"/>
                    <a:pt x="47" y="1"/>
                    <a:pt x="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69;p43">
              <a:extLst>
                <a:ext uri="{FF2B5EF4-FFF2-40B4-BE49-F238E27FC236}">
                  <a16:creationId xmlns:a16="http://schemas.microsoft.com/office/drawing/2014/main" id="{81C8FDD7-02EE-40CB-BC7F-71A7B58BE412}"/>
                </a:ext>
              </a:extLst>
            </p:cNvPr>
            <p:cNvSpPr/>
            <p:nvPr/>
          </p:nvSpPr>
          <p:spPr>
            <a:xfrm>
              <a:off x="2576438" y="4563156"/>
              <a:ext cx="4327" cy="8686"/>
            </a:xfrm>
            <a:custGeom>
              <a:avLst/>
              <a:gdLst/>
              <a:ahLst/>
              <a:cxnLst/>
              <a:rect l="l" t="t" r="r" b="b"/>
              <a:pathLst>
                <a:path w="135" h="271" extrusionOk="0">
                  <a:moveTo>
                    <a:pt x="118" y="0"/>
                  </a:moveTo>
                  <a:cubicBezTo>
                    <a:pt x="101" y="0"/>
                    <a:pt x="68" y="50"/>
                    <a:pt x="34" y="134"/>
                  </a:cubicBezTo>
                  <a:cubicBezTo>
                    <a:pt x="18" y="201"/>
                    <a:pt x="1" y="267"/>
                    <a:pt x="18" y="267"/>
                  </a:cubicBezTo>
                  <a:cubicBezTo>
                    <a:pt x="19" y="269"/>
                    <a:pt x="21" y="270"/>
                    <a:pt x="23" y="270"/>
                  </a:cubicBezTo>
                  <a:cubicBezTo>
                    <a:pt x="41" y="270"/>
                    <a:pt x="71" y="210"/>
                    <a:pt x="101" y="150"/>
                  </a:cubicBezTo>
                  <a:cubicBezTo>
                    <a:pt x="118" y="67"/>
                    <a:pt x="135" y="17"/>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70;p43">
              <a:extLst>
                <a:ext uri="{FF2B5EF4-FFF2-40B4-BE49-F238E27FC236}">
                  <a16:creationId xmlns:a16="http://schemas.microsoft.com/office/drawing/2014/main" id="{2138EBE5-2EB3-466E-BAA8-98BFBA489FCD}"/>
                </a:ext>
              </a:extLst>
            </p:cNvPr>
            <p:cNvSpPr/>
            <p:nvPr/>
          </p:nvSpPr>
          <p:spPr>
            <a:xfrm>
              <a:off x="2585540" y="4548926"/>
              <a:ext cx="7532" cy="7275"/>
            </a:xfrm>
            <a:custGeom>
              <a:avLst/>
              <a:gdLst/>
              <a:ahLst/>
              <a:cxnLst/>
              <a:rect l="l" t="t" r="r" b="b"/>
              <a:pathLst>
                <a:path w="235" h="227" extrusionOk="0">
                  <a:moveTo>
                    <a:pt x="211" y="0"/>
                  </a:moveTo>
                  <a:cubicBezTo>
                    <a:pt x="181" y="0"/>
                    <a:pt x="129" y="15"/>
                    <a:pt x="85" y="60"/>
                  </a:cubicBezTo>
                  <a:cubicBezTo>
                    <a:pt x="1" y="143"/>
                    <a:pt x="1" y="227"/>
                    <a:pt x="18" y="227"/>
                  </a:cubicBezTo>
                  <a:cubicBezTo>
                    <a:pt x="34" y="227"/>
                    <a:pt x="68" y="177"/>
                    <a:pt x="118" y="110"/>
                  </a:cubicBezTo>
                  <a:cubicBezTo>
                    <a:pt x="185" y="60"/>
                    <a:pt x="235" y="26"/>
                    <a:pt x="235" y="10"/>
                  </a:cubicBezTo>
                  <a:cubicBezTo>
                    <a:pt x="235" y="4"/>
                    <a:pt x="226" y="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71;p43">
              <a:extLst>
                <a:ext uri="{FF2B5EF4-FFF2-40B4-BE49-F238E27FC236}">
                  <a16:creationId xmlns:a16="http://schemas.microsoft.com/office/drawing/2014/main" id="{A6B5E1CB-9B26-44EE-B105-410EEE0DB43D}"/>
                </a:ext>
              </a:extLst>
            </p:cNvPr>
            <p:cNvSpPr/>
            <p:nvPr/>
          </p:nvSpPr>
          <p:spPr>
            <a:xfrm>
              <a:off x="2598937" y="4540433"/>
              <a:ext cx="4872" cy="4199"/>
            </a:xfrm>
            <a:custGeom>
              <a:avLst/>
              <a:gdLst/>
              <a:ahLst/>
              <a:cxnLst/>
              <a:rect l="l" t="t" r="r" b="b"/>
              <a:pathLst>
                <a:path w="152" h="131" extrusionOk="0">
                  <a:moveTo>
                    <a:pt x="118" y="1"/>
                  </a:moveTo>
                  <a:cubicBezTo>
                    <a:pt x="100" y="1"/>
                    <a:pt x="75" y="16"/>
                    <a:pt x="51" y="41"/>
                  </a:cubicBezTo>
                  <a:cubicBezTo>
                    <a:pt x="17" y="74"/>
                    <a:pt x="1" y="124"/>
                    <a:pt x="17" y="124"/>
                  </a:cubicBezTo>
                  <a:cubicBezTo>
                    <a:pt x="22" y="129"/>
                    <a:pt x="28" y="131"/>
                    <a:pt x="34" y="131"/>
                  </a:cubicBezTo>
                  <a:cubicBezTo>
                    <a:pt x="52" y="131"/>
                    <a:pt x="76" y="115"/>
                    <a:pt x="101" y="91"/>
                  </a:cubicBezTo>
                  <a:cubicBezTo>
                    <a:pt x="134" y="57"/>
                    <a:pt x="151" y="24"/>
                    <a:pt x="134" y="7"/>
                  </a:cubicBezTo>
                  <a:cubicBezTo>
                    <a:pt x="130" y="3"/>
                    <a:pt x="124"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72;p43">
              <a:extLst>
                <a:ext uri="{FF2B5EF4-FFF2-40B4-BE49-F238E27FC236}">
                  <a16:creationId xmlns:a16="http://schemas.microsoft.com/office/drawing/2014/main" id="{B5C22366-174C-4000-8A37-E2A6F7529A9F}"/>
                </a:ext>
              </a:extLst>
            </p:cNvPr>
            <p:cNvSpPr/>
            <p:nvPr/>
          </p:nvSpPr>
          <p:spPr>
            <a:xfrm>
              <a:off x="1828359" y="2877358"/>
              <a:ext cx="806506" cy="1736693"/>
            </a:xfrm>
            <a:custGeom>
              <a:avLst/>
              <a:gdLst/>
              <a:ahLst/>
              <a:cxnLst/>
              <a:rect l="l" t="t" r="r" b="b"/>
              <a:pathLst>
                <a:path w="25164" h="54187" extrusionOk="0">
                  <a:moveTo>
                    <a:pt x="0" y="1"/>
                  </a:moveTo>
                  <a:cubicBezTo>
                    <a:pt x="0" y="1"/>
                    <a:pt x="1754" y="22958"/>
                    <a:pt x="3559" y="29475"/>
                  </a:cubicBezTo>
                  <a:lnTo>
                    <a:pt x="17427" y="54186"/>
                  </a:lnTo>
                  <a:lnTo>
                    <a:pt x="25163" y="50594"/>
                  </a:lnTo>
                  <a:lnTo>
                    <a:pt x="14002" y="25732"/>
                  </a:lnTo>
                  <a:cubicBezTo>
                    <a:pt x="11579" y="17244"/>
                    <a:pt x="10042" y="753"/>
                    <a:pt x="10042" y="753"/>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73;p43">
              <a:extLst>
                <a:ext uri="{FF2B5EF4-FFF2-40B4-BE49-F238E27FC236}">
                  <a16:creationId xmlns:a16="http://schemas.microsoft.com/office/drawing/2014/main" id="{4510E814-FC6C-43EE-A209-9C3D541B6263}"/>
                </a:ext>
              </a:extLst>
            </p:cNvPr>
            <p:cNvSpPr/>
            <p:nvPr/>
          </p:nvSpPr>
          <p:spPr>
            <a:xfrm>
              <a:off x="2347793" y="4419636"/>
              <a:ext cx="251176" cy="116758"/>
            </a:xfrm>
            <a:custGeom>
              <a:avLst/>
              <a:gdLst/>
              <a:ahLst/>
              <a:cxnLst/>
              <a:rect l="l" t="t" r="r" b="b"/>
              <a:pathLst>
                <a:path w="7837" h="3643" extrusionOk="0">
                  <a:moveTo>
                    <a:pt x="7837" y="0"/>
                  </a:moveTo>
                  <a:cubicBezTo>
                    <a:pt x="7736" y="17"/>
                    <a:pt x="7619" y="67"/>
                    <a:pt x="7519" y="117"/>
                  </a:cubicBezTo>
                  <a:cubicBezTo>
                    <a:pt x="7319" y="201"/>
                    <a:pt x="7018" y="318"/>
                    <a:pt x="6667" y="485"/>
                  </a:cubicBezTo>
                  <a:cubicBezTo>
                    <a:pt x="5949" y="786"/>
                    <a:pt x="4963" y="1237"/>
                    <a:pt x="3877" y="1738"/>
                  </a:cubicBezTo>
                  <a:cubicBezTo>
                    <a:pt x="2791" y="2239"/>
                    <a:pt x="1822" y="2707"/>
                    <a:pt x="1120" y="3058"/>
                  </a:cubicBezTo>
                  <a:cubicBezTo>
                    <a:pt x="769" y="3225"/>
                    <a:pt x="485" y="3375"/>
                    <a:pt x="284" y="3476"/>
                  </a:cubicBezTo>
                  <a:cubicBezTo>
                    <a:pt x="184" y="3526"/>
                    <a:pt x="84" y="3576"/>
                    <a:pt x="0" y="3643"/>
                  </a:cubicBezTo>
                  <a:cubicBezTo>
                    <a:pt x="117" y="3626"/>
                    <a:pt x="218" y="3593"/>
                    <a:pt x="318" y="3542"/>
                  </a:cubicBezTo>
                  <a:cubicBezTo>
                    <a:pt x="518" y="3459"/>
                    <a:pt x="819" y="3325"/>
                    <a:pt x="1170" y="3175"/>
                  </a:cubicBezTo>
                  <a:cubicBezTo>
                    <a:pt x="1888" y="2857"/>
                    <a:pt x="2874" y="2406"/>
                    <a:pt x="3960" y="1905"/>
                  </a:cubicBezTo>
                  <a:cubicBezTo>
                    <a:pt x="5046" y="1404"/>
                    <a:pt x="6015" y="936"/>
                    <a:pt x="6717" y="602"/>
                  </a:cubicBezTo>
                  <a:cubicBezTo>
                    <a:pt x="7068" y="418"/>
                    <a:pt x="7352" y="284"/>
                    <a:pt x="7553" y="184"/>
                  </a:cubicBezTo>
                  <a:cubicBezTo>
                    <a:pt x="7653" y="134"/>
                    <a:pt x="7753" y="67"/>
                    <a:pt x="78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74;p43">
              <a:extLst>
                <a:ext uri="{FF2B5EF4-FFF2-40B4-BE49-F238E27FC236}">
                  <a16:creationId xmlns:a16="http://schemas.microsoft.com/office/drawing/2014/main" id="{A78C38BC-2397-4BF2-B366-B29EA47F362C}"/>
                </a:ext>
              </a:extLst>
            </p:cNvPr>
            <p:cNvSpPr/>
            <p:nvPr/>
          </p:nvSpPr>
          <p:spPr>
            <a:xfrm>
              <a:off x="1130053" y="2581216"/>
              <a:ext cx="1238668" cy="2047835"/>
            </a:xfrm>
            <a:custGeom>
              <a:avLst/>
              <a:gdLst/>
              <a:ahLst/>
              <a:cxnLst/>
              <a:rect l="l" t="t" r="r" b="b"/>
              <a:pathLst>
                <a:path w="38648" h="63895" extrusionOk="0">
                  <a:moveTo>
                    <a:pt x="36408" y="1"/>
                  </a:moveTo>
                  <a:lnTo>
                    <a:pt x="20936" y="5882"/>
                  </a:lnTo>
                  <a:lnTo>
                    <a:pt x="10978" y="31363"/>
                  </a:lnTo>
                  <a:lnTo>
                    <a:pt x="0" y="59600"/>
                  </a:lnTo>
                  <a:lnTo>
                    <a:pt x="7502" y="63894"/>
                  </a:lnTo>
                  <a:cubicBezTo>
                    <a:pt x="7502" y="63894"/>
                    <a:pt x="19198" y="41722"/>
                    <a:pt x="22373" y="34972"/>
                  </a:cubicBezTo>
                  <a:cubicBezTo>
                    <a:pt x="23910" y="31697"/>
                    <a:pt x="29457" y="19182"/>
                    <a:pt x="34921" y="12733"/>
                  </a:cubicBezTo>
                  <a:cubicBezTo>
                    <a:pt x="34921" y="12733"/>
                    <a:pt x="36475" y="10511"/>
                    <a:pt x="36675" y="10110"/>
                  </a:cubicBezTo>
                  <a:cubicBezTo>
                    <a:pt x="38647" y="6083"/>
                    <a:pt x="36592" y="1"/>
                    <a:pt x="36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75;p43">
              <a:extLst>
                <a:ext uri="{FF2B5EF4-FFF2-40B4-BE49-F238E27FC236}">
                  <a16:creationId xmlns:a16="http://schemas.microsoft.com/office/drawing/2014/main" id="{B6B3FD28-7CB5-4D98-B7E3-2CBA2AE7CEE9}"/>
                </a:ext>
              </a:extLst>
            </p:cNvPr>
            <p:cNvSpPr/>
            <p:nvPr/>
          </p:nvSpPr>
          <p:spPr>
            <a:xfrm>
              <a:off x="1639296" y="3365223"/>
              <a:ext cx="223356" cy="129290"/>
            </a:xfrm>
            <a:custGeom>
              <a:avLst/>
              <a:gdLst/>
              <a:ahLst/>
              <a:cxnLst/>
              <a:rect l="l" t="t" r="r" b="b"/>
              <a:pathLst>
                <a:path w="6969" h="4034" extrusionOk="0">
                  <a:moveTo>
                    <a:pt x="1455" y="0"/>
                  </a:moveTo>
                  <a:lnTo>
                    <a:pt x="1" y="1604"/>
                  </a:lnTo>
                  <a:cubicBezTo>
                    <a:pt x="1" y="1604"/>
                    <a:pt x="5381" y="3609"/>
                    <a:pt x="6166" y="4027"/>
                  </a:cubicBezTo>
                  <a:cubicBezTo>
                    <a:pt x="6175" y="4031"/>
                    <a:pt x="6183" y="4033"/>
                    <a:pt x="6191" y="4033"/>
                  </a:cubicBezTo>
                  <a:cubicBezTo>
                    <a:pt x="6480" y="4033"/>
                    <a:pt x="6968" y="1621"/>
                    <a:pt x="6968" y="1621"/>
                  </a:cubicBezTo>
                  <a:lnTo>
                    <a:pt x="1455"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76;p43">
              <a:extLst>
                <a:ext uri="{FF2B5EF4-FFF2-40B4-BE49-F238E27FC236}">
                  <a16:creationId xmlns:a16="http://schemas.microsoft.com/office/drawing/2014/main" id="{097B05BA-3AD9-4635-B645-7925D8E5C698}"/>
                </a:ext>
              </a:extLst>
            </p:cNvPr>
            <p:cNvSpPr/>
            <p:nvPr/>
          </p:nvSpPr>
          <p:spPr>
            <a:xfrm>
              <a:off x="1609842" y="3424644"/>
              <a:ext cx="201947" cy="181884"/>
            </a:xfrm>
            <a:custGeom>
              <a:avLst/>
              <a:gdLst/>
              <a:ahLst/>
              <a:cxnLst/>
              <a:rect l="l" t="t" r="r" b="b"/>
              <a:pathLst>
                <a:path w="6301" h="5675" extrusionOk="0">
                  <a:moveTo>
                    <a:pt x="1638" y="1"/>
                  </a:moveTo>
                  <a:lnTo>
                    <a:pt x="1" y="4078"/>
                  </a:lnTo>
                  <a:cubicBezTo>
                    <a:pt x="1" y="4078"/>
                    <a:pt x="2708" y="5448"/>
                    <a:pt x="3994" y="5665"/>
                  </a:cubicBezTo>
                  <a:cubicBezTo>
                    <a:pt x="4030" y="5671"/>
                    <a:pt x="4066" y="5675"/>
                    <a:pt x="4101" y="5675"/>
                  </a:cubicBezTo>
                  <a:cubicBezTo>
                    <a:pt x="5352" y="5675"/>
                    <a:pt x="6300" y="1755"/>
                    <a:pt x="6300" y="1755"/>
                  </a:cubicBezTo>
                  <a:lnTo>
                    <a:pt x="1638"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77;p43">
              <a:extLst>
                <a:ext uri="{FF2B5EF4-FFF2-40B4-BE49-F238E27FC236}">
                  <a16:creationId xmlns:a16="http://schemas.microsoft.com/office/drawing/2014/main" id="{BDA2E699-64B0-4353-BE49-552F38C5F33D}"/>
                </a:ext>
              </a:extLst>
            </p:cNvPr>
            <p:cNvSpPr/>
            <p:nvPr/>
          </p:nvSpPr>
          <p:spPr>
            <a:xfrm>
              <a:off x="1644680" y="3417689"/>
              <a:ext cx="192268" cy="84099"/>
            </a:xfrm>
            <a:custGeom>
              <a:avLst/>
              <a:gdLst/>
              <a:ahLst/>
              <a:cxnLst/>
              <a:rect l="l" t="t" r="r" b="b"/>
              <a:pathLst>
                <a:path w="5999" h="2624" extrusionOk="0">
                  <a:moveTo>
                    <a:pt x="0" y="1"/>
                  </a:moveTo>
                  <a:lnTo>
                    <a:pt x="284" y="869"/>
                  </a:lnTo>
                  <a:lnTo>
                    <a:pt x="5046" y="2624"/>
                  </a:lnTo>
                  <a:lnTo>
                    <a:pt x="5998" y="2390"/>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78;p43">
              <a:extLst>
                <a:ext uri="{FF2B5EF4-FFF2-40B4-BE49-F238E27FC236}">
                  <a16:creationId xmlns:a16="http://schemas.microsoft.com/office/drawing/2014/main" id="{33C2C6A6-8808-4D51-9FF6-A02D89CE8FF2}"/>
                </a:ext>
              </a:extLst>
            </p:cNvPr>
            <p:cNvSpPr/>
            <p:nvPr/>
          </p:nvSpPr>
          <p:spPr>
            <a:xfrm>
              <a:off x="1147168" y="4449058"/>
              <a:ext cx="252810" cy="125957"/>
            </a:xfrm>
            <a:custGeom>
              <a:avLst/>
              <a:gdLst/>
              <a:ahLst/>
              <a:cxnLst/>
              <a:rect l="l" t="t" r="r" b="b"/>
              <a:pathLst>
                <a:path w="7888" h="3930" extrusionOk="0">
                  <a:moveTo>
                    <a:pt x="21" y="0"/>
                  </a:moveTo>
                  <a:cubicBezTo>
                    <a:pt x="19" y="0"/>
                    <a:pt x="18" y="1"/>
                    <a:pt x="17" y="1"/>
                  </a:cubicBezTo>
                  <a:cubicBezTo>
                    <a:pt x="1" y="51"/>
                    <a:pt x="1738" y="970"/>
                    <a:pt x="3894" y="2056"/>
                  </a:cubicBezTo>
                  <a:cubicBezTo>
                    <a:pt x="6004" y="3111"/>
                    <a:pt x="7735" y="3930"/>
                    <a:pt x="7848" y="3930"/>
                  </a:cubicBezTo>
                  <a:cubicBezTo>
                    <a:pt x="7851" y="3930"/>
                    <a:pt x="7853" y="3929"/>
                    <a:pt x="7854" y="3928"/>
                  </a:cubicBezTo>
                  <a:cubicBezTo>
                    <a:pt x="7887" y="3894"/>
                    <a:pt x="6150" y="2975"/>
                    <a:pt x="3977" y="1889"/>
                  </a:cubicBezTo>
                  <a:cubicBezTo>
                    <a:pt x="1864" y="824"/>
                    <a:pt x="120"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79;p43">
              <a:extLst>
                <a:ext uri="{FF2B5EF4-FFF2-40B4-BE49-F238E27FC236}">
                  <a16:creationId xmlns:a16="http://schemas.microsoft.com/office/drawing/2014/main" id="{1483B124-F8C5-4288-A99D-A75ABBE5CF90}"/>
                </a:ext>
              </a:extLst>
            </p:cNvPr>
            <p:cNvSpPr/>
            <p:nvPr/>
          </p:nvSpPr>
          <p:spPr>
            <a:xfrm>
              <a:off x="1338891" y="2115305"/>
              <a:ext cx="96406" cy="168743"/>
            </a:xfrm>
            <a:custGeom>
              <a:avLst/>
              <a:gdLst/>
              <a:ahLst/>
              <a:cxnLst/>
              <a:rect l="l" t="t" r="r" b="b"/>
              <a:pathLst>
                <a:path w="3008" h="5265" extrusionOk="0">
                  <a:moveTo>
                    <a:pt x="2956" y="1"/>
                  </a:moveTo>
                  <a:cubicBezTo>
                    <a:pt x="2905" y="1"/>
                    <a:pt x="2211" y="1158"/>
                    <a:pt x="1421" y="2591"/>
                  </a:cubicBezTo>
                  <a:cubicBezTo>
                    <a:pt x="619" y="4045"/>
                    <a:pt x="0" y="5231"/>
                    <a:pt x="34" y="5265"/>
                  </a:cubicBezTo>
                  <a:cubicBezTo>
                    <a:pt x="34" y="5265"/>
                    <a:pt x="35" y="5265"/>
                    <a:pt x="35" y="5265"/>
                  </a:cubicBezTo>
                  <a:cubicBezTo>
                    <a:pt x="94" y="5265"/>
                    <a:pt x="775" y="4118"/>
                    <a:pt x="1588" y="2675"/>
                  </a:cubicBezTo>
                  <a:cubicBezTo>
                    <a:pt x="2390" y="1221"/>
                    <a:pt x="3008" y="18"/>
                    <a:pt x="2958" y="1"/>
                  </a:cubicBezTo>
                  <a:cubicBezTo>
                    <a:pt x="2957" y="1"/>
                    <a:pt x="2957" y="1"/>
                    <a:pt x="29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80;p43">
              <a:extLst>
                <a:ext uri="{FF2B5EF4-FFF2-40B4-BE49-F238E27FC236}">
                  <a16:creationId xmlns:a16="http://schemas.microsoft.com/office/drawing/2014/main" id="{E7A33CBE-0D9A-4986-B0E9-8DA4F6CCAA36}"/>
                </a:ext>
              </a:extLst>
            </p:cNvPr>
            <p:cNvSpPr/>
            <p:nvPr/>
          </p:nvSpPr>
          <p:spPr>
            <a:xfrm>
              <a:off x="1309982" y="1772627"/>
              <a:ext cx="635680" cy="847947"/>
            </a:xfrm>
            <a:custGeom>
              <a:avLst/>
              <a:gdLst/>
              <a:ahLst/>
              <a:cxnLst/>
              <a:rect l="l" t="t" r="r" b="b"/>
              <a:pathLst>
                <a:path w="19834" h="26457" extrusionOk="0">
                  <a:moveTo>
                    <a:pt x="18062" y="0"/>
                  </a:moveTo>
                  <a:cubicBezTo>
                    <a:pt x="14370" y="33"/>
                    <a:pt x="11964" y="4344"/>
                    <a:pt x="12080" y="6767"/>
                  </a:cubicBezTo>
                  <a:cubicBezTo>
                    <a:pt x="12248" y="9942"/>
                    <a:pt x="11395" y="16859"/>
                    <a:pt x="11395" y="16859"/>
                  </a:cubicBezTo>
                  <a:lnTo>
                    <a:pt x="2941" y="10025"/>
                  </a:lnTo>
                  <a:lnTo>
                    <a:pt x="0" y="15221"/>
                  </a:lnTo>
                  <a:cubicBezTo>
                    <a:pt x="0" y="15221"/>
                    <a:pt x="10476" y="26456"/>
                    <a:pt x="15408" y="26456"/>
                  </a:cubicBezTo>
                  <a:cubicBezTo>
                    <a:pt x="15753" y="26456"/>
                    <a:pt x="16072" y="26401"/>
                    <a:pt x="16358" y="26283"/>
                  </a:cubicBezTo>
                  <a:cubicBezTo>
                    <a:pt x="17160" y="25948"/>
                    <a:pt x="17728" y="25297"/>
                    <a:pt x="18112" y="24428"/>
                  </a:cubicBezTo>
                  <a:cubicBezTo>
                    <a:pt x="19800" y="20568"/>
                    <a:pt x="19833" y="14419"/>
                    <a:pt x="19365" y="8354"/>
                  </a:cubicBezTo>
                  <a:cubicBezTo>
                    <a:pt x="18948" y="2991"/>
                    <a:pt x="18463" y="0"/>
                    <a:pt x="18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81;p43">
              <a:extLst>
                <a:ext uri="{FF2B5EF4-FFF2-40B4-BE49-F238E27FC236}">
                  <a16:creationId xmlns:a16="http://schemas.microsoft.com/office/drawing/2014/main" id="{A0FF53F4-B54D-415B-9935-F04A56FAFF70}"/>
                </a:ext>
              </a:extLst>
            </p:cNvPr>
            <p:cNvSpPr/>
            <p:nvPr/>
          </p:nvSpPr>
          <p:spPr>
            <a:xfrm>
              <a:off x="1729805" y="1772178"/>
              <a:ext cx="635680" cy="1073098"/>
            </a:xfrm>
            <a:custGeom>
              <a:avLst/>
              <a:gdLst/>
              <a:ahLst/>
              <a:cxnLst/>
              <a:rect l="l" t="t" r="r" b="b"/>
              <a:pathLst>
                <a:path w="19834" h="33482" extrusionOk="0">
                  <a:moveTo>
                    <a:pt x="7321" y="0"/>
                  </a:moveTo>
                  <a:cubicBezTo>
                    <a:pt x="5987" y="0"/>
                    <a:pt x="3957" y="143"/>
                    <a:pt x="2457" y="733"/>
                  </a:cubicBezTo>
                  <a:cubicBezTo>
                    <a:pt x="1521" y="1100"/>
                    <a:pt x="1" y="33481"/>
                    <a:pt x="1" y="33481"/>
                  </a:cubicBezTo>
                  <a:lnTo>
                    <a:pt x="18881" y="32362"/>
                  </a:lnTo>
                  <a:cubicBezTo>
                    <a:pt x="18881" y="32362"/>
                    <a:pt x="19834" y="6931"/>
                    <a:pt x="17946" y="4041"/>
                  </a:cubicBezTo>
                  <a:cubicBezTo>
                    <a:pt x="16041" y="1150"/>
                    <a:pt x="8706" y="81"/>
                    <a:pt x="8706" y="81"/>
                  </a:cubicBezTo>
                  <a:lnTo>
                    <a:pt x="8689" y="81"/>
                  </a:lnTo>
                  <a:cubicBezTo>
                    <a:pt x="8593" y="45"/>
                    <a:pt x="8066" y="0"/>
                    <a:pt x="7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82;p43">
              <a:extLst>
                <a:ext uri="{FF2B5EF4-FFF2-40B4-BE49-F238E27FC236}">
                  <a16:creationId xmlns:a16="http://schemas.microsoft.com/office/drawing/2014/main" id="{E10E5FA5-E410-45F8-927E-D137FAF46296}"/>
                </a:ext>
              </a:extLst>
            </p:cNvPr>
            <p:cNvSpPr/>
            <p:nvPr/>
          </p:nvSpPr>
          <p:spPr>
            <a:xfrm>
              <a:off x="387615" y="1429884"/>
              <a:ext cx="1317063" cy="1053387"/>
            </a:xfrm>
            <a:custGeom>
              <a:avLst/>
              <a:gdLst/>
              <a:ahLst/>
              <a:cxnLst/>
              <a:rect l="l" t="t" r="r" b="b"/>
              <a:pathLst>
                <a:path w="41094" h="32867" extrusionOk="0">
                  <a:moveTo>
                    <a:pt x="9999" y="1"/>
                  </a:moveTo>
                  <a:cubicBezTo>
                    <a:pt x="9063" y="1"/>
                    <a:pt x="8311" y="752"/>
                    <a:pt x="8311" y="1688"/>
                  </a:cubicBezTo>
                  <a:lnTo>
                    <a:pt x="8311" y="12649"/>
                  </a:lnTo>
                  <a:lnTo>
                    <a:pt x="7576" y="12649"/>
                  </a:lnTo>
                  <a:cubicBezTo>
                    <a:pt x="7225" y="12649"/>
                    <a:pt x="6891" y="12565"/>
                    <a:pt x="6573" y="12398"/>
                  </a:cubicBezTo>
                  <a:cubicBezTo>
                    <a:pt x="5928" y="12088"/>
                    <a:pt x="5260" y="11946"/>
                    <a:pt x="4608" y="11946"/>
                  </a:cubicBezTo>
                  <a:cubicBezTo>
                    <a:pt x="2236" y="11946"/>
                    <a:pt x="80" y="13834"/>
                    <a:pt x="40" y="16442"/>
                  </a:cubicBezTo>
                  <a:cubicBezTo>
                    <a:pt x="0" y="19099"/>
                    <a:pt x="2169" y="21083"/>
                    <a:pt x="4593" y="21083"/>
                  </a:cubicBezTo>
                  <a:cubicBezTo>
                    <a:pt x="5203" y="21083"/>
                    <a:pt x="5829" y="20958"/>
                    <a:pt x="6440" y="20686"/>
                  </a:cubicBezTo>
                  <a:cubicBezTo>
                    <a:pt x="6724" y="20552"/>
                    <a:pt x="7041" y="20485"/>
                    <a:pt x="7359" y="20485"/>
                  </a:cubicBezTo>
                  <a:lnTo>
                    <a:pt x="8311" y="20485"/>
                  </a:lnTo>
                  <a:lnTo>
                    <a:pt x="8311" y="31179"/>
                  </a:lnTo>
                  <a:cubicBezTo>
                    <a:pt x="8311" y="32098"/>
                    <a:pt x="9063" y="32866"/>
                    <a:pt x="9999" y="32866"/>
                  </a:cubicBezTo>
                  <a:lnTo>
                    <a:pt x="39723" y="32866"/>
                  </a:lnTo>
                  <a:cubicBezTo>
                    <a:pt x="40475" y="32866"/>
                    <a:pt x="41093" y="32248"/>
                    <a:pt x="41093" y="31479"/>
                  </a:cubicBezTo>
                  <a:lnTo>
                    <a:pt x="41093" y="1371"/>
                  </a:lnTo>
                  <a:cubicBezTo>
                    <a:pt x="41093" y="619"/>
                    <a:pt x="40475" y="1"/>
                    <a:pt x="39723" y="1"/>
                  </a:cubicBezTo>
                  <a:lnTo>
                    <a:pt x="28980" y="1"/>
                  </a:lnTo>
                  <a:lnTo>
                    <a:pt x="28980" y="1220"/>
                  </a:lnTo>
                  <a:cubicBezTo>
                    <a:pt x="28980" y="1504"/>
                    <a:pt x="29030" y="1772"/>
                    <a:pt x="29147" y="2039"/>
                  </a:cubicBezTo>
                  <a:cubicBezTo>
                    <a:pt x="29364" y="2574"/>
                    <a:pt x="29481" y="3158"/>
                    <a:pt x="29481" y="3743"/>
                  </a:cubicBezTo>
                  <a:cubicBezTo>
                    <a:pt x="29481" y="6199"/>
                    <a:pt x="27526" y="8204"/>
                    <a:pt x="25070" y="8288"/>
                  </a:cubicBezTo>
                  <a:cubicBezTo>
                    <a:pt x="25007" y="8291"/>
                    <a:pt x="24944" y="8292"/>
                    <a:pt x="24882" y="8292"/>
                  </a:cubicBezTo>
                  <a:cubicBezTo>
                    <a:pt x="22509" y="8292"/>
                    <a:pt x="20537" y="6454"/>
                    <a:pt x="20358" y="4061"/>
                  </a:cubicBezTo>
                  <a:cubicBezTo>
                    <a:pt x="20308" y="3292"/>
                    <a:pt x="20442" y="2507"/>
                    <a:pt x="20776" y="1822"/>
                  </a:cubicBezTo>
                  <a:cubicBezTo>
                    <a:pt x="20926" y="1521"/>
                    <a:pt x="20993" y="1187"/>
                    <a:pt x="21010" y="853"/>
                  </a:cubicBezTo>
                  <a:lnTo>
                    <a:pt x="210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83;p43">
              <a:extLst>
                <a:ext uri="{FF2B5EF4-FFF2-40B4-BE49-F238E27FC236}">
                  <a16:creationId xmlns:a16="http://schemas.microsoft.com/office/drawing/2014/main" id="{80DEC9E3-FC6F-436D-B928-A871CAB7402A}"/>
                </a:ext>
              </a:extLst>
            </p:cNvPr>
            <p:cNvSpPr/>
            <p:nvPr/>
          </p:nvSpPr>
          <p:spPr>
            <a:xfrm>
              <a:off x="1745349" y="1948261"/>
              <a:ext cx="28396" cy="666191"/>
            </a:xfrm>
            <a:custGeom>
              <a:avLst/>
              <a:gdLst/>
              <a:ahLst/>
              <a:cxnLst/>
              <a:rect l="l" t="t" r="r" b="b"/>
              <a:pathLst>
                <a:path w="886" h="20786" extrusionOk="0">
                  <a:moveTo>
                    <a:pt x="802" y="0"/>
                  </a:moveTo>
                  <a:cubicBezTo>
                    <a:pt x="786" y="67"/>
                    <a:pt x="769" y="134"/>
                    <a:pt x="786" y="218"/>
                  </a:cubicBezTo>
                  <a:cubicBezTo>
                    <a:pt x="769" y="368"/>
                    <a:pt x="769" y="569"/>
                    <a:pt x="752" y="819"/>
                  </a:cubicBezTo>
                  <a:cubicBezTo>
                    <a:pt x="752" y="1371"/>
                    <a:pt x="735" y="2122"/>
                    <a:pt x="735" y="3041"/>
                  </a:cubicBezTo>
                  <a:cubicBezTo>
                    <a:pt x="702" y="4929"/>
                    <a:pt x="702" y="7536"/>
                    <a:pt x="652" y="10410"/>
                  </a:cubicBezTo>
                  <a:cubicBezTo>
                    <a:pt x="602" y="13284"/>
                    <a:pt x="451" y="15874"/>
                    <a:pt x="284" y="17762"/>
                  </a:cubicBezTo>
                  <a:cubicBezTo>
                    <a:pt x="201" y="18697"/>
                    <a:pt x="134" y="19449"/>
                    <a:pt x="84" y="19984"/>
                  </a:cubicBezTo>
                  <a:cubicBezTo>
                    <a:pt x="50" y="20218"/>
                    <a:pt x="34" y="20418"/>
                    <a:pt x="17" y="20585"/>
                  </a:cubicBezTo>
                  <a:cubicBezTo>
                    <a:pt x="0" y="20652"/>
                    <a:pt x="0" y="20719"/>
                    <a:pt x="0" y="20786"/>
                  </a:cubicBezTo>
                  <a:cubicBezTo>
                    <a:pt x="34" y="20719"/>
                    <a:pt x="50" y="20652"/>
                    <a:pt x="50" y="20585"/>
                  </a:cubicBezTo>
                  <a:cubicBezTo>
                    <a:pt x="84" y="20435"/>
                    <a:pt x="100" y="20234"/>
                    <a:pt x="151" y="19984"/>
                  </a:cubicBezTo>
                  <a:cubicBezTo>
                    <a:pt x="217" y="19466"/>
                    <a:pt x="318" y="18714"/>
                    <a:pt x="418" y="17762"/>
                  </a:cubicBezTo>
                  <a:cubicBezTo>
                    <a:pt x="618" y="15890"/>
                    <a:pt x="769" y="13284"/>
                    <a:pt x="836" y="10410"/>
                  </a:cubicBezTo>
                  <a:cubicBezTo>
                    <a:pt x="886" y="7536"/>
                    <a:pt x="869" y="4929"/>
                    <a:pt x="852" y="3041"/>
                  </a:cubicBezTo>
                  <a:cubicBezTo>
                    <a:pt x="852" y="2122"/>
                    <a:pt x="836" y="1371"/>
                    <a:pt x="836" y="819"/>
                  </a:cubicBezTo>
                  <a:cubicBezTo>
                    <a:pt x="819" y="569"/>
                    <a:pt x="819" y="368"/>
                    <a:pt x="819" y="218"/>
                  </a:cubicBezTo>
                  <a:cubicBezTo>
                    <a:pt x="819" y="134"/>
                    <a:pt x="819" y="67"/>
                    <a:pt x="8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84;p43">
              <a:extLst>
                <a:ext uri="{FF2B5EF4-FFF2-40B4-BE49-F238E27FC236}">
                  <a16:creationId xmlns:a16="http://schemas.microsoft.com/office/drawing/2014/main" id="{63DC2C67-C1FA-4037-AFFA-3EBD87535567}"/>
                </a:ext>
              </a:extLst>
            </p:cNvPr>
            <p:cNvSpPr/>
            <p:nvPr/>
          </p:nvSpPr>
          <p:spPr>
            <a:xfrm>
              <a:off x="2053798" y="1390270"/>
              <a:ext cx="123200" cy="263451"/>
            </a:xfrm>
            <a:custGeom>
              <a:avLst/>
              <a:gdLst/>
              <a:ahLst/>
              <a:cxnLst/>
              <a:rect l="l" t="t" r="r" b="b"/>
              <a:pathLst>
                <a:path w="3844" h="8220" extrusionOk="0">
                  <a:moveTo>
                    <a:pt x="2406" y="0"/>
                  </a:moveTo>
                  <a:lnTo>
                    <a:pt x="786" y="1537"/>
                  </a:lnTo>
                  <a:lnTo>
                    <a:pt x="0" y="8204"/>
                  </a:lnTo>
                  <a:cubicBezTo>
                    <a:pt x="81" y="8215"/>
                    <a:pt x="154" y="8220"/>
                    <a:pt x="221" y="8220"/>
                  </a:cubicBezTo>
                  <a:cubicBezTo>
                    <a:pt x="879" y="8220"/>
                    <a:pt x="911" y="7736"/>
                    <a:pt x="888" y="7505"/>
                  </a:cubicBezTo>
                  <a:lnTo>
                    <a:pt x="888" y="7505"/>
                  </a:lnTo>
                  <a:cubicBezTo>
                    <a:pt x="966" y="7774"/>
                    <a:pt x="1263" y="7954"/>
                    <a:pt x="1559" y="7954"/>
                  </a:cubicBezTo>
                  <a:cubicBezTo>
                    <a:pt x="1660" y="7954"/>
                    <a:pt x="1762" y="7933"/>
                    <a:pt x="1855" y="7887"/>
                  </a:cubicBezTo>
                  <a:cubicBezTo>
                    <a:pt x="2256" y="7703"/>
                    <a:pt x="2423" y="7218"/>
                    <a:pt x="2390" y="6784"/>
                  </a:cubicBezTo>
                  <a:lnTo>
                    <a:pt x="2390" y="6784"/>
                  </a:lnTo>
                  <a:cubicBezTo>
                    <a:pt x="2550" y="6978"/>
                    <a:pt x="2773" y="7067"/>
                    <a:pt x="2993" y="7067"/>
                  </a:cubicBezTo>
                  <a:cubicBezTo>
                    <a:pt x="3323" y="7067"/>
                    <a:pt x="3650" y="6867"/>
                    <a:pt x="3760" y="6516"/>
                  </a:cubicBezTo>
                  <a:cubicBezTo>
                    <a:pt x="3843" y="6199"/>
                    <a:pt x="3793" y="5882"/>
                    <a:pt x="3609" y="5598"/>
                  </a:cubicBezTo>
                  <a:cubicBezTo>
                    <a:pt x="3442" y="5347"/>
                    <a:pt x="3259" y="5080"/>
                    <a:pt x="3058" y="4846"/>
                  </a:cubicBezTo>
                  <a:cubicBezTo>
                    <a:pt x="2122" y="3592"/>
                    <a:pt x="2106" y="1922"/>
                    <a:pt x="24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85;p43">
              <a:extLst>
                <a:ext uri="{FF2B5EF4-FFF2-40B4-BE49-F238E27FC236}">
                  <a16:creationId xmlns:a16="http://schemas.microsoft.com/office/drawing/2014/main" id="{EDE87D91-B566-4A7F-92A3-6649E21423D1}"/>
                </a:ext>
              </a:extLst>
            </p:cNvPr>
            <p:cNvSpPr/>
            <p:nvPr/>
          </p:nvSpPr>
          <p:spPr>
            <a:xfrm>
              <a:off x="1796212" y="1322068"/>
              <a:ext cx="300469" cy="540555"/>
            </a:xfrm>
            <a:custGeom>
              <a:avLst/>
              <a:gdLst/>
              <a:ahLst/>
              <a:cxnLst/>
              <a:rect l="l" t="t" r="r" b="b"/>
              <a:pathLst>
                <a:path w="9375" h="16866" extrusionOk="0">
                  <a:moveTo>
                    <a:pt x="3791" y="1"/>
                  </a:moveTo>
                  <a:cubicBezTo>
                    <a:pt x="2655" y="1"/>
                    <a:pt x="1514" y="228"/>
                    <a:pt x="435" y="691"/>
                  </a:cubicBezTo>
                  <a:cubicBezTo>
                    <a:pt x="435" y="691"/>
                    <a:pt x="1" y="6339"/>
                    <a:pt x="34" y="8795"/>
                  </a:cubicBezTo>
                  <a:cubicBezTo>
                    <a:pt x="67" y="11251"/>
                    <a:pt x="2524" y="11635"/>
                    <a:pt x="2524" y="11635"/>
                  </a:cubicBezTo>
                  <a:cubicBezTo>
                    <a:pt x="2524" y="11635"/>
                    <a:pt x="2440" y="12437"/>
                    <a:pt x="2323" y="13440"/>
                  </a:cubicBezTo>
                  <a:cubicBezTo>
                    <a:pt x="2139" y="15278"/>
                    <a:pt x="3576" y="16865"/>
                    <a:pt x="5414" y="16865"/>
                  </a:cubicBezTo>
                  <a:cubicBezTo>
                    <a:pt x="7052" y="16865"/>
                    <a:pt x="8405" y="15612"/>
                    <a:pt x="8522" y="13974"/>
                  </a:cubicBezTo>
                  <a:lnTo>
                    <a:pt x="9374" y="2061"/>
                  </a:lnTo>
                  <a:lnTo>
                    <a:pt x="9006" y="1777"/>
                  </a:lnTo>
                  <a:cubicBezTo>
                    <a:pt x="7483" y="606"/>
                    <a:pt x="5645" y="1"/>
                    <a:pt x="379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86;p43">
              <a:extLst>
                <a:ext uri="{FF2B5EF4-FFF2-40B4-BE49-F238E27FC236}">
                  <a16:creationId xmlns:a16="http://schemas.microsoft.com/office/drawing/2014/main" id="{881D42CB-3D78-4839-B151-B5B3C64386F2}"/>
                </a:ext>
              </a:extLst>
            </p:cNvPr>
            <p:cNvSpPr/>
            <p:nvPr/>
          </p:nvSpPr>
          <p:spPr>
            <a:xfrm>
              <a:off x="1808135" y="1466806"/>
              <a:ext cx="30415" cy="22788"/>
            </a:xfrm>
            <a:custGeom>
              <a:avLst/>
              <a:gdLst/>
              <a:ahLst/>
              <a:cxnLst/>
              <a:rect l="l" t="t" r="r" b="b"/>
              <a:pathLst>
                <a:path w="949" h="711" extrusionOk="0">
                  <a:moveTo>
                    <a:pt x="460" y="1"/>
                  </a:moveTo>
                  <a:cubicBezTo>
                    <a:pt x="156" y="1"/>
                    <a:pt x="1" y="358"/>
                    <a:pt x="213" y="586"/>
                  </a:cubicBezTo>
                  <a:cubicBezTo>
                    <a:pt x="286" y="668"/>
                    <a:pt x="384" y="710"/>
                    <a:pt x="481" y="710"/>
                  </a:cubicBezTo>
                  <a:cubicBezTo>
                    <a:pt x="564" y="710"/>
                    <a:pt x="646" y="681"/>
                    <a:pt x="715" y="620"/>
                  </a:cubicBezTo>
                  <a:cubicBezTo>
                    <a:pt x="949" y="402"/>
                    <a:pt x="798" y="18"/>
                    <a:pt x="481" y="1"/>
                  </a:cubicBezTo>
                  <a:cubicBezTo>
                    <a:pt x="474" y="1"/>
                    <a:pt x="467" y="1"/>
                    <a:pt x="4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87;p43">
              <a:extLst>
                <a:ext uri="{FF2B5EF4-FFF2-40B4-BE49-F238E27FC236}">
                  <a16:creationId xmlns:a16="http://schemas.microsoft.com/office/drawing/2014/main" id="{D584C7B0-A0E6-4921-B312-449BFC61F743}"/>
                </a:ext>
              </a:extLst>
            </p:cNvPr>
            <p:cNvSpPr/>
            <p:nvPr/>
          </p:nvSpPr>
          <p:spPr>
            <a:xfrm>
              <a:off x="1808520" y="1450364"/>
              <a:ext cx="40736" cy="11442"/>
            </a:xfrm>
            <a:custGeom>
              <a:avLst/>
              <a:gdLst/>
              <a:ahLst/>
              <a:cxnLst/>
              <a:rect l="l" t="t" r="r" b="b"/>
              <a:pathLst>
                <a:path w="1271" h="357" extrusionOk="0">
                  <a:moveTo>
                    <a:pt x="636" y="1"/>
                  </a:moveTo>
                  <a:cubicBezTo>
                    <a:pt x="460" y="1"/>
                    <a:pt x="285" y="55"/>
                    <a:pt x="135" y="164"/>
                  </a:cubicBezTo>
                  <a:cubicBezTo>
                    <a:pt x="34" y="247"/>
                    <a:pt x="1" y="331"/>
                    <a:pt x="18" y="347"/>
                  </a:cubicBezTo>
                  <a:cubicBezTo>
                    <a:pt x="22" y="353"/>
                    <a:pt x="29" y="356"/>
                    <a:pt x="39" y="356"/>
                  </a:cubicBezTo>
                  <a:cubicBezTo>
                    <a:pt x="112" y="356"/>
                    <a:pt x="342" y="214"/>
                    <a:pt x="636" y="214"/>
                  </a:cubicBezTo>
                  <a:cubicBezTo>
                    <a:pt x="650" y="213"/>
                    <a:pt x="665" y="213"/>
                    <a:pt x="679" y="213"/>
                  </a:cubicBezTo>
                  <a:cubicBezTo>
                    <a:pt x="952" y="213"/>
                    <a:pt x="1163" y="339"/>
                    <a:pt x="1233" y="339"/>
                  </a:cubicBezTo>
                  <a:cubicBezTo>
                    <a:pt x="1243" y="339"/>
                    <a:pt x="1250" y="337"/>
                    <a:pt x="1254" y="331"/>
                  </a:cubicBezTo>
                  <a:cubicBezTo>
                    <a:pt x="1271" y="314"/>
                    <a:pt x="1237" y="247"/>
                    <a:pt x="1137" y="164"/>
                  </a:cubicBezTo>
                  <a:cubicBezTo>
                    <a:pt x="987" y="55"/>
                    <a:pt x="811" y="1"/>
                    <a:pt x="6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88;p43">
              <a:extLst>
                <a:ext uri="{FF2B5EF4-FFF2-40B4-BE49-F238E27FC236}">
                  <a16:creationId xmlns:a16="http://schemas.microsoft.com/office/drawing/2014/main" id="{3AE01117-E5F9-402F-9972-18BD6DF0497E}"/>
                </a:ext>
              </a:extLst>
            </p:cNvPr>
            <p:cNvSpPr/>
            <p:nvPr/>
          </p:nvSpPr>
          <p:spPr>
            <a:xfrm>
              <a:off x="1925278" y="1476421"/>
              <a:ext cx="29550" cy="22852"/>
            </a:xfrm>
            <a:custGeom>
              <a:avLst/>
              <a:gdLst/>
              <a:ahLst/>
              <a:cxnLst/>
              <a:rect l="l" t="t" r="r" b="b"/>
              <a:pathLst>
                <a:path w="922" h="713" extrusionOk="0">
                  <a:moveTo>
                    <a:pt x="453" y="1"/>
                  </a:moveTo>
                  <a:cubicBezTo>
                    <a:pt x="390" y="1"/>
                    <a:pt x="326" y="18"/>
                    <a:pt x="268" y="52"/>
                  </a:cubicBezTo>
                  <a:cubicBezTo>
                    <a:pt x="0" y="219"/>
                    <a:pt x="67" y="620"/>
                    <a:pt x="368" y="704"/>
                  </a:cubicBezTo>
                  <a:cubicBezTo>
                    <a:pt x="396" y="710"/>
                    <a:pt x="423" y="713"/>
                    <a:pt x="450" y="713"/>
                  </a:cubicBezTo>
                  <a:cubicBezTo>
                    <a:pt x="726" y="713"/>
                    <a:pt x="921" y="413"/>
                    <a:pt x="769" y="169"/>
                  </a:cubicBezTo>
                  <a:cubicBezTo>
                    <a:pt x="693" y="60"/>
                    <a:pt x="573" y="1"/>
                    <a:pt x="4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89;p43">
              <a:extLst>
                <a:ext uri="{FF2B5EF4-FFF2-40B4-BE49-F238E27FC236}">
                  <a16:creationId xmlns:a16="http://schemas.microsoft.com/office/drawing/2014/main" id="{18ECB423-68F3-4867-A0C8-357167687328}"/>
                </a:ext>
              </a:extLst>
            </p:cNvPr>
            <p:cNvSpPr/>
            <p:nvPr/>
          </p:nvSpPr>
          <p:spPr>
            <a:xfrm>
              <a:off x="1926335" y="1460011"/>
              <a:ext cx="40736" cy="11410"/>
            </a:xfrm>
            <a:custGeom>
              <a:avLst/>
              <a:gdLst/>
              <a:ahLst/>
              <a:cxnLst/>
              <a:rect l="l" t="t" r="r" b="b"/>
              <a:pathLst>
                <a:path w="1271" h="356" extrusionOk="0">
                  <a:moveTo>
                    <a:pt x="634" y="0"/>
                  </a:moveTo>
                  <a:cubicBezTo>
                    <a:pt x="460" y="0"/>
                    <a:pt x="285" y="55"/>
                    <a:pt x="134" y="163"/>
                  </a:cubicBezTo>
                  <a:cubicBezTo>
                    <a:pt x="34" y="247"/>
                    <a:pt x="1" y="330"/>
                    <a:pt x="17" y="347"/>
                  </a:cubicBezTo>
                  <a:cubicBezTo>
                    <a:pt x="21" y="353"/>
                    <a:pt x="29" y="356"/>
                    <a:pt x="38" y="356"/>
                  </a:cubicBezTo>
                  <a:cubicBezTo>
                    <a:pt x="112" y="356"/>
                    <a:pt x="341" y="211"/>
                    <a:pt x="636" y="197"/>
                  </a:cubicBezTo>
                  <a:cubicBezTo>
                    <a:pt x="930" y="197"/>
                    <a:pt x="1159" y="339"/>
                    <a:pt x="1233" y="339"/>
                  </a:cubicBezTo>
                  <a:cubicBezTo>
                    <a:pt x="1243" y="339"/>
                    <a:pt x="1250" y="336"/>
                    <a:pt x="1254" y="330"/>
                  </a:cubicBezTo>
                  <a:cubicBezTo>
                    <a:pt x="1271" y="314"/>
                    <a:pt x="1237" y="230"/>
                    <a:pt x="1120" y="163"/>
                  </a:cubicBezTo>
                  <a:cubicBezTo>
                    <a:pt x="978" y="55"/>
                    <a:pt x="807"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90;p43">
              <a:extLst>
                <a:ext uri="{FF2B5EF4-FFF2-40B4-BE49-F238E27FC236}">
                  <a16:creationId xmlns:a16="http://schemas.microsoft.com/office/drawing/2014/main" id="{D406532A-0A84-43A7-BA60-D4174DAE8F10}"/>
                </a:ext>
              </a:extLst>
            </p:cNvPr>
            <p:cNvSpPr/>
            <p:nvPr/>
          </p:nvSpPr>
          <p:spPr>
            <a:xfrm>
              <a:off x="1855120" y="1466293"/>
              <a:ext cx="36441" cy="95413"/>
            </a:xfrm>
            <a:custGeom>
              <a:avLst/>
              <a:gdLst/>
              <a:ahLst/>
              <a:cxnLst/>
              <a:rect l="l" t="t" r="r" b="b"/>
              <a:pathLst>
                <a:path w="1137" h="2977" extrusionOk="0">
                  <a:moveTo>
                    <a:pt x="1085" y="1"/>
                  </a:moveTo>
                  <a:cubicBezTo>
                    <a:pt x="1029" y="1"/>
                    <a:pt x="682" y="779"/>
                    <a:pt x="318" y="1738"/>
                  </a:cubicBezTo>
                  <a:cubicBezTo>
                    <a:pt x="234" y="1972"/>
                    <a:pt x="151" y="2206"/>
                    <a:pt x="67" y="2440"/>
                  </a:cubicBezTo>
                  <a:cubicBezTo>
                    <a:pt x="17" y="2540"/>
                    <a:pt x="0" y="2674"/>
                    <a:pt x="17" y="2808"/>
                  </a:cubicBezTo>
                  <a:cubicBezTo>
                    <a:pt x="51" y="2875"/>
                    <a:pt x="101" y="2925"/>
                    <a:pt x="168" y="2941"/>
                  </a:cubicBezTo>
                  <a:cubicBezTo>
                    <a:pt x="218" y="2958"/>
                    <a:pt x="268" y="2958"/>
                    <a:pt x="318" y="2958"/>
                  </a:cubicBezTo>
                  <a:cubicBezTo>
                    <a:pt x="388" y="2971"/>
                    <a:pt x="461" y="2976"/>
                    <a:pt x="534" y="2976"/>
                  </a:cubicBezTo>
                  <a:cubicBezTo>
                    <a:pt x="652" y="2976"/>
                    <a:pt x="772" y="2962"/>
                    <a:pt x="886" y="2941"/>
                  </a:cubicBezTo>
                  <a:cubicBezTo>
                    <a:pt x="702" y="2875"/>
                    <a:pt x="518" y="2841"/>
                    <a:pt x="335" y="2825"/>
                  </a:cubicBezTo>
                  <a:cubicBezTo>
                    <a:pt x="251" y="2825"/>
                    <a:pt x="184" y="2791"/>
                    <a:pt x="168" y="2758"/>
                  </a:cubicBezTo>
                  <a:cubicBezTo>
                    <a:pt x="168" y="2657"/>
                    <a:pt x="184" y="2574"/>
                    <a:pt x="234" y="2490"/>
                  </a:cubicBezTo>
                  <a:cubicBezTo>
                    <a:pt x="318" y="2273"/>
                    <a:pt x="402" y="2039"/>
                    <a:pt x="502" y="1805"/>
                  </a:cubicBezTo>
                  <a:cubicBezTo>
                    <a:pt x="869" y="836"/>
                    <a:pt x="1137" y="17"/>
                    <a:pt x="1087" y="1"/>
                  </a:cubicBezTo>
                  <a:cubicBezTo>
                    <a:pt x="1086" y="1"/>
                    <a:pt x="1085" y="1"/>
                    <a:pt x="10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91;p43">
              <a:extLst>
                <a:ext uri="{FF2B5EF4-FFF2-40B4-BE49-F238E27FC236}">
                  <a16:creationId xmlns:a16="http://schemas.microsoft.com/office/drawing/2014/main" id="{EE73F7B4-5F19-4FCE-ACDF-21466388622B}"/>
                </a:ext>
              </a:extLst>
            </p:cNvPr>
            <p:cNvSpPr/>
            <p:nvPr/>
          </p:nvSpPr>
          <p:spPr>
            <a:xfrm>
              <a:off x="1865280" y="1571192"/>
              <a:ext cx="58940" cy="30544"/>
            </a:xfrm>
            <a:custGeom>
              <a:avLst/>
              <a:gdLst/>
              <a:ahLst/>
              <a:cxnLst/>
              <a:rect l="l" t="t" r="r" b="b"/>
              <a:pathLst>
                <a:path w="1839" h="953" extrusionOk="0">
                  <a:moveTo>
                    <a:pt x="1729" y="1"/>
                  </a:moveTo>
                  <a:cubicBezTo>
                    <a:pt x="1705" y="1"/>
                    <a:pt x="658" y="522"/>
                    <a:pt x="49" y="522"/>
                  </a:cubicBezTo>
                  <a:cubicBezTo>
                    <a:pt x="33" y="522"/>
                    <a:pt x="17" y="521"/>
                    <a:pt x="1" y="521"/>
                  </a:cubicBezTo>
                  <a:lnTo>
                    <a:pt x="1" y="521"/>
                  </a:lnTo>
                  <a:cubicBezTo>
                    <a:pt x="178" y="799"/>
                    <a:pt x="490" y="953"/>
                    <a:pt x="805" y="953"/>
                  </a:cubicBezTo>
                  <a:cubicBezTo>
                    <a:pt x="906" y="953"/>
                    <a:pt x="1007" y="937"/>
                    <a:pt x="1104" y="905"/>
                  </a:cubicBezTo>
                  <a:cubicBezTo>
                    <a:pt x="1839" y="621"/>
                    <a:pt x="1672" y="36"/>
                    <a:pt x="1672" y="36"/>
                  </a:cubicBezTo>
                  <a:cubicBezTo>
                    <a:pt x="1715" y="11"/>
                    <a:pt x="1733" y="1"/>
                    <a:pt x="1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92;p43">
              <a:extLst>
                <a:ext uri="{FF2B5EF4-FFF2-40B4-BE49-F238E27FC236}">
                  <a16:creationId xmlns:a16="http://schemas.microsoft.com/office/drawing/2014/main" id="{34361D88-1297-493A-A4B5-658316115EC7}"/>
                </a:ext>
              </a:extLst>
            </p:cNvPr>
            <p:cNvSpPr/>
            <p:nvPr/>
          </p:nvSpPr>
          <p:spPr>
            <a:xfrm>
              <a:off x="1876530" y="1664426"/>
              <a:ext cx="102848" cy="49998"/>
            </a:xfrm>
            <a:custGeom>
              <a:avLst/>
              <a:gdLst/>
              <a:ahLst/>
              <a:cxnLst/>
              <a:rect l="l" t="t" r="r" b="b"/>
              <a:pathLst>
                <a:path w="3209" h="1560" extrusionOk="0">
                  <a:moveTo>
                    <a:pt x="3209" y="1"/>
                  </a:moveTo>
                  <a:lnTo>
                    <a:pt x="3209" y="1"/>
                  </a:lnTo>
                  <a:cubicBezTo>
                    <a:pt x="2302" y="590"/>
                    <a:pt x="1259" y="906"/>
                    <a:pt x="180" y="906"/>
                  </a:cubicBezTo>
                  <a:cubicBezTo>
                    <a:pt x="126" y="906"/>
                    <a:pt x="72" y="905"/>
                    <a:pt x="18" y="903"/>
                  </a:cubicBezTo>
                  <a:lnTo>
                    <a:pt x="1" y="1538"/>
                  </a:lnTo>
                  <a:cubicBezTo>
                    <a:pt x="153" y="1553"/>
                    <a:pt x="299" y="1559"/>
                    <a:pt x="438" y="1559"/>
                  </a:cubicBezTo>
                  <a:cubicBezTo>
                    <a:pt x="2547" y="1559"/>
                    <a:pt x="3209" y="1"/>
                    <a:pt x="3209"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93;p43">
              <a:extLst>
                <a:ext uri="{FF2B5EF4-FFF2-40B4-BE49-F238E27FC236}">
                  <a16:creationId xmlns:a16="http://schemas.microsoft.com/office/drawing/2014/main" id="{E0A8805E-21BE-4923-AC55-C7086261FF4A}"/>
                </a:ext>
              </a:extLst>
            </p:cNvPr>
            <p:cNvSpPr/>
            <p:nvPr/>
          </p:nvSpPr>
          <p:spPr>
            <a:xfrm>
              <a:off x="2072548" y="1463921"/>
              <a:ext cx="81599" cy="104163"/>
            </a:xfrm>
            <a:custGeom>
              <a:avLst/>
              <a:gdLst/>
              <a:ahLst/>
              <a:cxnLst/>
              <a:rect l="l" t="t" r="r" b="b"/>
              <a:pathLst>
                <a:path w="2546" h="3250" extrusionOk="0">
                  <a:moveTo>
                    <a:pt x="878" y="0"/>
                  </a:moveTo>
                  <a:cubicBezTo>
                    <a:pt x="806" y="0"/>
                    <a:pt x="760" y="5"/>
                    <a:pt x="752" y="8"/>
                  </a:cubicBezTo>
                  <a:cubicBezTo>
                    <a:pt x="752" y="8"/>
                    <a:pt x="17" y="2899"/>
                    <a:pt x="0" y="2965"/>
                  </a:cubicBezTo>
                  <a:cubicBezTo>
                    <a:pt x="0" y="2998"/>
                    <a:pt x="486" y="3250"/>
                    <a:pt x="1013" y="3250"/>
                  </a:cubicBezTo>
                  <a:cubicBezTo>
                    <a:pt x="1557" y="3250"/>
                    <a:pt x="2145" y="2982"/>
                    <a:pt x="2289" y="1929"/>
                  </a:cubicBezTo>
                  <a:cubicBezTo>
                    <a:pt x="2545" y="166"/>
                    <a:pt x="1289" y="0"/>
                    <a:pt x="87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94;p43">
              <a:extLst>
                <a:ext uri="{FF2B5EF4-FFF2-40B4-BE49-F238E27FC236}">
                  <a16:creationId xmlns:a16="http://schemas.microsoft.com/office/drawing/2014/main" id="{743AB337-AFF2-421A-8567-AC549A16E1CD}"/>
                </a:ext>
              </a:extLst>
            </p:cNvPr>
            <p:cNvSpPr/>
            <p:nvPr/>
          </p:nvSpPr>
          <p:spPr>
            <a:xfrm>
              <a:off x="2096104" y="1487670"/>
              <a:ext cx="34294" cy="58010"/>
            </a:xfrm>
            <a:custGeom>
              <a:avLst/>
              <a:gdLst/>
              <a:ahLst/>
              <a:cxnLst/>
              <a:rect l="l" t="t" r="r" b="b"/>
              <a:pathLst>
                <a:path w="1070" h="1810" extrusionOk="0">
                  <a:moveTo>
                    <a:pt x="587" y="1"/>
                  </a:moveTo>
                  <a:cubicBezTo>
                    <a:pt x="540" y="1"/>
                    <a:pt x="493" y="15"/>
                    <a:pt x="451" y="36"/>
                  </a:cubicBezTo>
                  <a:cubicBezTo>
                    <a:pt x="418" y="69"/>
                    <a:pt x="385" y="102"/>
                    <a:pt x="351" y="152"/>
                  </a:cubicBezTo>
                  <a:cubicBezTo>
                    <a:pt x="335" y="236"/>
                    <a:pt x="368" y="286"/>
                    <a:pt x="368" y="286"/>
                  </a:cubicBezTo>
                  <a:cubicBezTo>
                    <a:pt x="385" y="269"/>
                    <a:pt x="368" y="236"/>
                    <a:pt x="418" y="186"/>
                  </a:cubicBezTo>
                  <a:cubicBezTo>
                    <a:pt x="443" y="124"/>
                    <a:pt x="504" y="90"/>
                    <a:pt x="569" y="90"/>
                  </a:cubicBezTo>
                  <a:cubicBezTo>
                    <a:pt x="591" y="90"/>
                    <a:pt x="614" y="94"/>
                    <a:pt x="635" y="102"/>
                  </a:cubicBezTo>
                  <a:cubicBezTo>
                    <a:pt x="769" y="169"/>
                    <a:pt x="852" y="286"/>
                    <a:pt x="869" y="420"/>
                  </a:cubicBezTo>
                  <a:cubicBezTo>
                    <a:pt x="919" y="604"/>
                    <a:pt x="919" y="787"/>
                    <a:pt x="903" y="954"/>
                  </a:cubicBezTo>
                  <a:cubicBezTo>
                    <a:pt x="836" y="1322"/>
                    <a:pt x="602" y="1656"/>
                    <a:pt x="368" y="1706"/>
                  </a:cubicBezTo>
                  <a:cubicBezTo>
                    <a:pt x="347" y="1711"/>
                    <a:pt x="325" y="1713"/>
                    <a:pt x="303" y="1713"/>
                  </a:cubicBezTo>
                  <a:cubicBezTo>
                    <a:pt x="235" y="1713"/>
                    <a:pt x="163" y="1694"/>
                    <a:pt x="101" y="1656"/>
                  </a:cubicBezTo>
                  <a:cubicBezTo>
                    <a:pt x="50" y="1623"/>
                    <a:pt x="17" y="1589"/>
                    <a:pt x="17" y="1589"/>
                  </a:cubicBezTo>
                  <a:cubicBezTo>
                    <a:pt x="0" y="1589"/>
                    <a:pt x="0" y="1640"/>
                    <a:pt x="67" y="1706"/>
                  </a:cubicBezTo>
                  <a:cubicBezTo>
                    <a:pt x="140" y="1764"/>
                    <a:pt x="238" y="1810"/>
                    <a:pt x="339" y="1810"/>
                  </a:cubicBezTo>
                  <a:cubicBezTo>
                    <a:pt x="354" y="1810"/>
                    <a:pt x="369" y="1809"/>
                    <a:pt x="385" y="1807"/>
                  </a:cubicBezTo>
                  <a:cubicBezTo>
                    <a:pt x="702" y="1757"/>
                    <a:pt x="969" y="1389"/>
                    <a:pt x="1036" y="988"/>
                  </a:cubicBezTo>
                  <a:cubicBezTo>
                    <a:pt x="1070" y="787"/>
                    <a:pt x="1053" y="570"/>
                    <a:pt x="1003" y="386"/>
                  </a:cubicBezTo>
                  <a:cubicBezTo>
                    <a:pt x="953" y="219"/>
                    <a:pt x="836" y="69"/>
                    <a:pt x="669" y="19"/>
                  </a:cubicBezTo>
                  <a:cubicBezTo>
                    <a:pt x="643" y="6"/>
                    <a:pt x="615" y="1"/>
                    <a:pt x="587"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95;p43">
              <a:extLst>
                <a:ext uri="{FF2B5EF4-FFF2-40B4-BE49-F238E27FC236}">
                  <a16:creationId xmlns:a16="http://schemas.microsoft.com/office/drawing/2014/main" id="{3A73318A-7B89-4241-8132-CFBCFCDA5FE2}"/>
                </a:ext>
              </a:extLst>
            </p:cNvPr>
            <p:cNvSpPr/>
            <p:nvPr/>
          </p:nvSpPr>
          <p:spPr>
            <a:xfrm>
              <a:off x="1787271" y="1194445"/>
              <a:ext cx="442194" cy="329730"/>
            </a:xfrm>
            <a:custGeom>
              <a:avLst/>
              <a:gdLst/>
              <a:ahLst/>
              <a:cxnLst/>
              <a:rect l="l" t="t" r="r" b="b"/>
              <a:pathLst>
                <a:path w="13797" h="10288" extrusionOk="0">
                  <a:moveTo>
                    <a:pt x="1670" y="1"/>
                  </a:moveTo>
                  <a:cubicBezTo>
                    <a:pt x="1497" y="1"/>
                    <a:pt x="1331" y="44"/>
                    <a:pt x="1199" y="145"/>
                  </a:cubicBezTo>
                  <a:cubicBezTo>
                    <a:pt x="898" y="413"/>
                    <a:pt x="814" y="830"/>
                    <a:pt x="948" y="1181"/>
                  </a:cubicBezTo>
                  <a:cubicBezTo>
                    <a:pt x="1098" y="1532"/>
                    <a:pt x="1315" y="1849"/>
                    <a:pt x="1600" y="2100"/>
                  </a:cubicBezTo>
                  <a:cubicBezTo>
                    <a:pt x="1438" y="1993"/>
                    <a:pt x="1258" y="1942"/>
                    <a:pt x="1081" y="1942"/>
                  </a:cubicBezTo>
                  <a:cubicBezTo>
                    <a:pt x="707" y="1942"/>
                    <a:pt x="349" y="2166"/>
                    <a:pt x="213" y="2551"/>
                  </a:cubicBezTo>
                  <a:cubicBezTo>
                    <a:pt x="0" y="3107"/>
                    <a:pt x="364" y="3695"/>
                    <a:pt x="943" y="3783"/>
                  </a:cubicBezTo>
                  <a:lnTo>
                    <a:pt x="943" y="3783"/>
                  </a:lnTo>
                  <a:cubicBezTo>
                    <a:pt x="914" y="3780"/>
                    <a:pt x="884" y="3778"/>
                    <a:pt x="855" y="3778"/>
                  </a:cubicBezTo>
                  <a:cubicBezTo>
                    <a:pt x="471" y="3778"/>
                    <a:pt x="138" y="4047"/>
                    <a:pt x="62" y="4439"/>
                  </a:cubicBezTo>
                  <a:cubicBezTo>
                    <a:pt x="12" y="4874"/>
                    <a:pt x="213" y="5291"/>
                    <a:pt x="547" y="5542"/>
                  </a:cubicBezTo>
                  <a:cubicBezTo>
                    <a:pt x="898" y="5809"/>
                    <a:pt x="1315" y="5876"/>
                    <a:pt x="1733" y="5960"/>
                  </a:cubicBezTo>
                  <a:cubicBezTo>
                    <a:pt x="2149" y="6047"/>
                    <a:pt x="2547" y="6083"/>
                    <a:pt x="2928" y="6083"/>
                  </a:cubicBezTo>
                  <a:cubicBezTo>
                    <a:pt x="4889" y="6083"/>
                    <a:pt x="6395" y="5113"/>
                    <a:pt x="7514" y="5058"/>
                  </a:cubicBezTo>
                  <a:cubicBezTo>
                    <a:pt x="7536" y="5057"/>
                    <a:pt x="7557" y="5056"/>
                    <a:pt x="7578" y="5056"/>
                  </a:cubicBezTo>
                  <a:cubicBezTo>
                    <a:pt x="8845" y="5056"/>
                    <a:pt x="8651" y="6545"/>
                    <a:pt x="8651" y="6545"/>
                  </a:cubicBezTo>
                  <a:lnTo>
                    <a:pt x="8350" y="10187"/>
                  </a:lnTo>
                  <a:lnTo>
                    <a:pt x="9436" y="10287"/>
                  </a:lnTo>
                  <a:lnTo>
                    <a:pt x="9837" y="8550"/>
                  </a:lnTo>
                  <a:lnTo>
                    <a:pt x="9887" y="8132"/>
                  </a:lnTo>
                  <a:cubicBezTo>
                    <a:pt x="10138" y="7497"/>
                    <a:pt x="10672" y="6795"/>
                    <a:pt x="10722" y="6110"/>
                  </a:cubicBezTo>
                  <a:cubicBezTo>
                    <a:pt x="10739" y="5726"/>
                    <a:pt x="10689" y="5325"/>
                    <a:pt x="10539" y="4957"/>
                  </a:cubicBezTo>
                  <a:lnTo>
                    <a:pt x="10539" y="4957"/>
                  </a:lnTo>
                  <a:cubicBezTo>
                    <a:pt x="10765" y="5011"/>
                    <a:pt x="10993" y="5037"/>
                    <a:pt x="11220" y="5037"/>
                  </a:cubicBezTo>
                  <a:cubicBezTo>
                    <a:pt x="11913" y="5037"/>
                    <a:pt x="12587" y="4792"/>
                    <a:pt x="13128" y="4339"/>
                  </a:cubicBezTo>
                  <a:cubicBezTo>
                    <a:pt x="13496" y="4005"/>
                    <a:pt x="13797" y="3504"/>
                    <a:pt x="13630" y="3019"/>
                  </a:cubicBezTo>
                  <a:cubicBezTo>
                    <a:pt x="13496" y="2685"/>
                    <a:pt x="13212" y="2434"/>
                    <a:pt x="12878" y="2317"/>
                  </a:cubicBezTo>
                  <a:cubicBezTo>
                    <a:pt x="12589" y="2190"/>
                    <a:pt x="12280" y="2127"/>
                    <a:pt x="11973" y="2127"/>
                  </a:cubicBezTo>
                  <a:cubicBezTo>
                    <a:pt x="11516" y="2127"/>
                    <a:pt x="11062" y="2265"/>
                    <a:pt x="10672" y="2535"/>
                  </a:cubicBezTo>
                  <a:cubicBezTo>
                    <a:pt x="10154" y="2936"/>
                    <a:pt x="9904" y="3570"/>
                    <a:pt x="9987" y="4205"/>
                  </a:cubicBezTo>
                  <a:cubicBezTo>
                    <a:pt x="9513" y="3813"/>
                    <a:pt x="8864" y="3705"/>
                    <a:pt x="8217" y="3705"/>
                  </a:cubicBezTo>
                  <a:cubicBezTo>
                    <a:pt x="8066" y="3705"/>
                    <a:pt x="7914" y="3711"/>
                    <a:pt x="7765" y="3721"/>
                  </a:cubicBezTo>
                  <a:cubicBezTo>
                    <a:pt x="7815" y="3086"/>
                    <a:pt x="7564" y="2451"/>
                    <a:pt x="7080" y="2033"/>
                  </a:cubicBezTo>
                  <a:cubicBezTo>
                    <a:pt x="6595" y="1616"/>
                    <a:pt x="5994" y="1365"/>
                    <a:pt x="5359" y="1315"/>
                  </a:cubicBezTo>
                  <a:cubicBezTo>
                    <a:pt x="4791" y="1248"/>
                    <a:pt x="4189" y="1315"/>
                    <a:pt x="3671" y="1081"/>
                  </a:cubicBezTo>
                  <a:cubicBezTo>
                    <a:pt x="3137" y="864"/>
                    <a:pt x="2752" y="396"/>
                    <a:pt x="2251" y="145"/>
                  </a:cubicBezTo>
                  <a:cubicBezTo>
                    <a:pt x="2073" y="56"/>
                    <a:pt x="1867" y="1"/>
                    <a:pt x="16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96;p43">
              <a:extLst>
                <a:ext uri="{FF2B5EF4-FFF2-40B4-BE49-F238E27FC236}">
                  <a16:creationId xmlns:a16="http://schemas.microsoft.com/office/drawing/2014/main" id="{A310C44D-C3DD-44B1-91B5-D7673C8FC309}"/>
                </a:ext>
              </a:extLst>
            </p:cNvPr>
            <p:cNvSpPr/>
            <p:nvPr/>
          </p:nvSpPr>
          <p:spPr>
            <a:xfrm>
              <a:off x="2118603" y="1324407"/>
              <a:ext cx="129610" cy="75542"/>
            </a:xfrm>
            <a:custGeom>
              <a:avLst/>
              <a:gdLst/>
              <a:ahLst/>
              <a:cxnLst/>
              <a:rect l="l" t="t" r="r" b="b"/>
              <a:pathLst>
                <a:path w="4044" h="2357" extrusionOk="0">
                  <a:moveTo>
                    <a:pt x="0" y="0"/>
                  </a:moveTo>
                  <a:cubicBezTo>
                    <a:pt x="0" y="267"/>
                    <a:pt x="67" y="518"/>
                    <a:pt x="201" y="752"/>
                  </a:cubicBezTo>
                  <a:cubicBezTo>
                    <a:pt x="664" y="1749"/>
                    <a:pt x="1658" y="2356"/>
                    <a:pt x="2718" y="2356"/>
                  </a:cubicBezTo>
                  <a:cubicBezTo>
                    <a:pt x="2919" y="2356"/>
                    <a:pt x="3122" y="2334"/>
                    <a:pt x="3325" y="2289"/>
                  </a:cubicBezTo>
                  <a:cubicBezTo>
                    <a:pt x="3592" y="2256"/>
                    <a:pt x="3826" y="2139"/>
                    <a:pt x="4044" y="1988"/>
                  </a:cubicBezTo>
                  <a:cubicBezTo>
                    <a:pt x="4042" y="1985"/>
                    <a:pt x="4037" y="1983"/>
                    <a:pt x="4029" y="1983"/>
                  </a:cubicBezTo>
                  <a:cubicBezTo>
                    <a:pt x="3967" y="1983"/>
                    <a:pt x="3711" y="2096"/>
                    <a:pt x="3308" y="2155"/>
                  </a:cubicBezTo>
                  <a:cubicBezTo>
                    <a:pt x="3142" y="2185"/>
                    <a:pt x="2976" y="2199"/>
                    <a:pt x="2812" y="2199"/>
                  </a:cubicBezTo>
                  <a:cubicBezTo>
                    <a:pt x="1772" y="2199"/>
                    <a:pt x="806" y="1623"/>
                    <a:pt x="301" y="685"/>
                  </a:cubicBezTo>
                  <a:cubicBezTo>
                    <a:pt x="84" y="284"/>
                    <a:pt x="34"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97;p43">
              <a:extLst>
                <a:ext uri="{FF2B5EF4-FFF2-40B4-BE49-F238E27FC236}">
                  <a16:creationId xmlns:a16="http://schemas.microsoft.com/office/drawing/2014/main" id="{B22211B8-4ACB-44CB-962B-0EF16EBCBB9E}"/>
                </a:ext>
              </a:extLst>
            </p:cNvPr>
            <p:cNvSpPr/>
            <p:nvPr/>
          </p:nvSpPr>
          <p:spPr>
            <a:xfrm>
              <a:off x="2120206" y="1343125"/>
              <a:ext cx="47690" cy="109835"/>
            </a:xfrm>
            <a:custGeom>
              <a:avLst/>
              <a:gdLst/>
              <a:ahLst/>
              <a:cxnLst/>
              <a:rect l="l" t="t" r="r" b="b"/>
              <a:pathLst>
                <a:path w="1488" h="3427" extrusionOk="0">
                  <a:moveTo>
                    <a:pt x="0" y="1"/>
                  </a:moveTo>
                  <a:cubicBezTo>
                    <a:pt x="0" y="185"/>
                    <a:pt x="50" y="368"/>
                    <a:pt x="151" y="535"/>
                  </a:cubicBezTo>
                  <a:cubicBezTo>
                    <a:pt x="334" y="936"/>
                    <a:pt x="568" y="1337"/>
                    <a:pt x="802" y="1705"/>
                  </a:cubicBezTo>
                  <a:cubicBezTo>
                    <a:pt x="1053" y="2056"/>
                    <a:pt x="1220" y="2457"/>
                    <a:pt x="1320" y="2891"/>
                  </a:cubicBezTo>
                  <a:cubicBezTo>
                    <a:pt x="1387" y="3209"/>
                    <a:pt x="1354" y="3426"/>
                    <a:pt x="1387" y="3426"/>
                  </a:cubicBezTo>
                  <a:cubicBezTo>
                    <a:pt x="1471" y="3259"/>
                    <a:pt x="1487" y="3058"/>
                    <a:pt x="1454" y="2875"/>
                  </a:cubicBezTo>
                  <a:cubicBezTo>
                    <a:pt x="1387" y="2424"/>
                    <a:pt x="1220" y="1989"/>
                    <a:pt x="969" y="1605"/>
                  </a:cubicBezTo>
                  <a:cubicBezTo>
                    <a:pt x="685" y="1154"/>
                    <a:pt x="418" y="786"/>
                    <a:pt x="268" y="485"/>
                  </a:cubicBezTo>
                  <a:cubicBezTo>
                    <a:pt x="184" y="318"/>
                    <a:pt x="100" y="15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98;p43">
              <a:extLst>
                <a:ext uri="{FF2B5EF4-FFF2-40B4-BE49-F238E27FC236}">
                  <a16:creationId xmlns:a16="http://schemas.microsoft.com/office/drawing/2014/main" id="{E39EFB78-5DD4-43A4-9673-5329CCD7B469}"/>
                </a:ext>
              </a:extLst>
            </p:cNvPr>
            <p:cNvSpPr/>
            <p:nvPr/>
          </p:nvSpPr>
          <p:spPr>
            <a:xfrm>
              <a:off x="1416548" y="1863617"/>
              <a:ext cx="290790" cy="275854"/>
            </a:xfrm>
            <a:custGeom>
              <a:avLst/>
              <a:gdLst/>
              <a:ahLst/>
              <a:cxnLst/>
              <a:rect l="l" t="t" r="r" b="b"/>
              <a:pathLst>
                <a:path w="9073" h="8607" extrusionOk="0">
                  <a:moveTo>
                    <a:pt x="3017" y="1"/>
                  </a:moveTo>
                  <a:cubicBezTo>
                    <a:pt x="3014" y="1"/>
                    <a:pt x="3011" y="1"/>
                    <a:pt x="3008" y="1"/>
                  </a:cubicBezTo>
                  <a:cubicBezTo>
                    <a:pt x="2623" y="35"/>
                    <a:pt x="2590" y="469"/>
                    <a:pt x="3075" y="954"/>
                  </a:cubicBezTo>
                  <a:cubicBezTo>
                    <a:pt x="3559" y="1455"/>
                    <a:pt x="4879" y="3026"/>
                    <a:pt x="4612" y="3276"/>
                  </a:cubicBezTo>
                  <a:cubicBezTo>
                    <a:pt x="4600" y="3286"/>
                    <a:pt x="4585" y="3291"/>
                    <a:pt x="4566" y="3291"/>
                  </a:cubicBezTo>
                  <a:cubicBezTo>
                    <a:pt x="4147" y="3291"/>
                    <a:pt x="2005" y="920"/>
                    <a:pt x="2005" y="920"/>
                  </a:cubicBezTo>
                  <a:cubicBezTo>
                    <a:pt x="2005" y="920"/>
                    <a:pt x="1718" y="472"/>
                    <a:pt x="1429" y="472"/>
                  </a:cubicBezTo>
                  <a:cubicBezTo>
                    <a:pt x="1369" y="472"/>
                    <a:pt x="1310" y="491"/>
                    <a:pt x="1253" y="536"/>
                  </a:cubicBezTo>
                  <a:cubicBezTo>
                    <a:pt x="685" y="1021"/>
                    <a:pt x="3375" y="3594"/>
                    <a:pt x="3643" y="3828"/>
                  </a:cubicBezTo>
                  <a:cubicBezTo>
                    <a:pt x="3782" y="3954"/>
                    <a:pt x="3653" y="4147"/>
                    <a:pt x="3495" y="4147"/>
                  </a:cubicBezTo>
                  <a:cubicBezTo>
                    <a:pt x="3445" y="4147"/>
                    <a:pt x="3391" y="4127"/>
                    <a:pt x="3342" y="4078"/>
                  </a:cubicBezTo>
                  <a:cubicBezTo>
                    <a:pt x="3175" y="3911"/>
                    <a:pt x="1428" y="1860"/>
                    <a:pt x="663" y="1860"/>
                  </a:cubicBezTo>
                  <a:cubicBezTo>
                    <a:pt x="588" y="1860"/>
                    <a:pt x="522" y="1880"/>
                    <a:pt x="468" y="1923"/>
                  </a:cubicBezTo>
                  <a:cubicBezTo>
                    <a:pt x="0" y="2291"/>
                    <a:pt x="2657" y="4062"/>
                    <a:pt x="2824" y="4814"/>
                  </a:cubicBezTo>
                  <a:cubicBezTo>
                    <a:pt x="2846" y="4925"/>
                    <a:pt x="2822" y="4971"/>
                    <a:pt x="2763" y="4971"/>
                  </a:cubicBezTo>
                  <a:cubicBezTo>
                    <a:pt x="2449" y="4971"/>
                    <a:pt x="1136" y="3604"/>
                    <a:pt x="637" y="3604"/>
                  </a:cubicBezTo>
                  <a:cubicBezTo>
                    <a:pt x="590" y="3604"/>
                    <a:pt x="549" y="3616"/>
                    <a:pt x="518" y="3644"/>
                  </a:cubicBezTo>
                  <a:cubicBezTo>
                    <a:pt x="368" y="3778"/>
                    <a:pt x="268" y="3911"/>
                    <a:pt x="1621" y="5064"/>
                  </a:cubicBezTo>
                  <a:cubicBezTo>
                    <a:pt x="2356" y="5682"/>
                    <a:pt x="3877" y="6685"/>
                    <a:pt x="5163" y="7487"/>
                  </a:cubicBezTo>
                  <a:lnTo>
                    <a:pt x="7001" y="8606"/>
                  </a:lnTo>
                  <a:lnTo>
                    <a:pt x="9073" y="5983"/>
                  </a:lnTo>
                  <a:lnTo>
                    <a:pt x="8254" y="3711"/>
                  </a:lnTo>
                  <a:cubicBezTo>
                    <a:pt x="8171" y="3510"/>
                    <a:pt x="8087" y="3260"/>
                    <a:pt x="8004" y="2992"/>
                  </a:cubicBezTo>
                  <a:cubicBezTo>
                    <a:pt x="7903" y="2675"/>
                    <a:pt x="7853" y="2357"/>
                    <a:pt x="7870" y="2023"/>
                  </a:cubicBezTo>
                  <a:cubicBezTo>
                    <a:pt x="7870" y="1606"/>
                    <a:pt x="7920" y="1204"/>
                    <a:pt x="8020" y="803"/>
                  </a:cubicBezTo>
                  <a:cubicBezTo>
                    <a:pt x="8128" y="521"/>
                    <a:pt x="7922" y="250"/>
                    <a:pt x="7690" y="250"/>
                  </a:cubicBezTo>
                  <a:cubicBezTo>
                    <a:pt x="7633" y="250"/>
                    <a:pt x="7575" y="266"/>
                    <a:pt x="7519" y="302"/>
                  </a:cubicBezTo>
                  <a:cubicBezTo>
                    <a:pt x="7235" y="486"/>
                    <a:pt x="6851" y="1455"/>
                    <a:pt x="6918" y="2658"/>
                  </a:cubicBezTo>
                  <a:cubicBezTo>
                    <a:pt x="6942" y="3010"/>
                    <a:pt x="6853" y="3143"/>
                    <a:pt x="6704" y="3143"/>
                  </a:cubicBezTo>
                  <a:cubicBezTo>
                    <a:pt x="6335" y="3143"/>
                    <a:pt x="5596" y="2330"/>
                    <a:pt x="5263" y="1973"/>
                  </a:cubicBezTo>
                  <a:cubicBezTo>
                    <a:pt x="4801" y="1461"/>
                    <a:pt x="3309" y="1"/>
                    <a:pt x="301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99;p43">
              <a:extLst>
                <a:ext uri="{FF2B5EF4-FFF2-40B4-BE49-F238E27FC236}">
                  <a16:creationId xmlns:a16="http://schemas.microsoft.com/office/drawing/2014/main" id="{66126D52-82E3-4486-8C2D-67BCA44E0F58}"/>
                </a:ext>
              </a:extLst>
            </p:cNvPr>
            <p:cNvSpPr/>
            <p:nvPr/>
          </p:nvSpPr>
          <p:spPr>
            <a:xfrm>
              <a:off x="1568625" y="1845957"/>
              <a:ext cx="767405" cy="788077"/>
            </a:xfrm>
            <a:custGeom>
              <a:avLst/>
              <a:gdLst/>
              <a:ahLst/>
              <a:cxnLst/>
              <a:rect l="l" t="t" r="r" b="b"/>
              <a:pathLst>
                <a:path w="23944" h="24589" extrusionOk="0">
                  <a:moveTo>
                    <a:pt x="19178" y="0"/>
                  </a:moveTo>
                  <a:cubicBezTo>
                    <a:pt x="17434" y="0"/>
                    <a:pt x="16311" y="1026"/>
                    <a:pt x="15974" y="3944"/>
                  </a:cubicBezTo>
                  <a:cubicBezTo>
                    <a:pt x="15372" y="9241"/>
                    <a:pt x="16458" y="14604"/>
                    <a:pt x="15757" y="15239"/>
                  </a:cubicBezTo>
                  <a:cubicBezTo>
                    <a:pt x="15748" y="15246"/>
                    <a:pt x="15737" y="15250"/>
                    <a:pt x="15722" y="15250"/>
                  </a:cubicBezTo>
                  <a:cubicBezTo>
                    <a:pt x="14905" y="15250"/>
                    <a:pt x="4244" y="4412"/>
                    <a:pt x="4244" y="4412"/>
                  </a:cubicBezTo>
                  <a:lnTo>
                    <a:pt x="0" y="8940"/>
                  </a:lnTo>
                  <a:cubicBezTo>
                    <a:pt x="0" y="8940"/>
                    <a:pt x="9491" y="20118"/>
                    <a:pt x="14854" y="23577"/>
                  </a:cubicBezTo>
                  <a:cubicBezTo>
                    <a:pt x="15946" y="24286"/>
                    <a:pt x="17132" y="24588"/>
                    <a:pt x="18215" y="24588"/>
                  </a:cubicBezTo>
                  <a:cubicBezTo>
                    <a:pt x="19022" y="24588"/>
                    <a:pt x="19772" y="24421"/>
                    <a:pt x="20385" y="24128"/>
                  </a:cubicBezTo>
                  <a:cubicBezTo>
                    <a:pt x="23576" y="22574"/>
                    <a:pt x="23944" y="12215"/>
                    <a:pt x="23910" y="7553"/>
                  </a:cubicBezTo>
                  <a:cubicBezTo>
                    <a:pt x="23860" y="1672"/>
                    <a:pt x="21270" y="335"/>
                    <a:pt x="20836" y="235"/>
                  </a:cubicBezTo>
                  <a:cubicBezTo>
                    <a:pt x="20234" y="86"/>
                    <a:pt x="19680" y="0"/>
                    <a:pt x="19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00;p43">
              <a:extLst>
                <a:ext uri="{FF2B5EF4-FFF2-40B4-BE49-F238E27FC236}">
                  <a16:creationId xmlns:a16="http://schemas.microsoft.com/office/drawing/2014/main" id="{42D14E8F-850F-4511-B0A2-2C0342CD1125}"/>
                </a:ext>
              </a:extLst>
            </p:cNvPr>
            <p:cNvSpPr/>
            <p:nvPr/>
          </p:nvSpPr>
          <p:spPr>
            <a:xfrm>
              <a:off x="1569683" y="1992714"/>
              <a:ext cx="765290" cy="631289"/>
            </a:xfrm>
            <a:custGeom>
              <a:avLst/>
              <a:gdLst/>
              <a:ahLst/>
              <a:cxnLst/>
              <a:rect l="l" t="t" r="r" b="b"/>
              <a:pathLst>
                <a:path w="23878" h="19697" extrusionOk="0">
                  <a:moveTo>
                    <a:pt x="4211" y="0"/>
                  </a:moveTo>
                  <a:lnTo>
                    <a:pt x="4211" y="0"/>
                  </a:lnTo>
                  <a:cubicBezTo>
                    <a:pt x="4178" y="17"/>
                    <a:pt x="4145" y="50"/>
                    <a:pt x="4128" y="67"/>
                  </a:cubicBezTo>
                  <a:cubicBezTo>
                    <a:pt x="4061" y="117"/>
                    <a:pt x="3977" y="184"/>
                    <a:pt x="3894" y="284"/>
                  </a:cubicBezTo>
                  <a:cubicBezTo>
                    <a:pt x="3677" y="468"/>
                    <a:pt x="3376" y="752"/>
                    <a:pt x="2992" y="1120"/>
                  </a:cubicBezTo>
                  <a:cubicBezTo>
                    <a:pt x="1906" y="2206"/>
                    <a:pt x="920" y="3359"/>
                    <a:pt x="34" y="4612"/>
                  </a:cubicBezTo>
                  <a:lnTo>
                    <a:pt x="1" y="4645"/>
                  </a:lnTo>
                  <a:lnTo>
                    <a:pt x="34" y="4679"/>
                  </a:lnTo>
                  <a:cubicBezTo>
                    <a:pt x="3008" y="7753"/>
                    <a:pt x="7353" y="12231"/>
                    <a:pt x="12215" y="17177"/>
                  </a:cubicBezTo>
                  <a:cubicBezTo>
                    <a:pt x="13384" y="18296"/>
                    <a:pt x="14821" y="19098"/>
                    <a:pt x="16375" y="19516"/>
                  </a:cubicBezTo>
                  <a:cubicBezTo>
                    <a:pt x="16826" y="19636"/>
                    <a:pt x="17290" y="19696"/>
                    <a:pt x="17750" y="19696"/>
                  </a:cubicBezTo>
                  <a:cubicBezTo>
                    <a:pt x="18057" y="19696"/>
                    <a:pt x="18364" y="19669"/>
                    <a:pt x="18664" y="19616"/>
                  </a:cubicBezTo>
                  <a:cubicBezTo>
                    <a:pt x="19383" y="19449"/>
                    <a:pt x="20068" y="19115"/>
                    <a:pt x="20619" y="18614"/>
                  </a:cubicBezTo>
                  <a:cubicBezTo>
                    <a:pt x="21722" y="17678"/>
                    <a:pt x="22340" y="16408"/>
                    <a:pt x="22741" y="15205"/>
                  </a:cubicBezTo>
                  <a:cubicBezTo>
                    <a:pt x="23142" y="14002"/>
                    <a:pt x="23259" y="12816"/>
                    <a:pt x="23393" y="11763"/>
                  </a:cubicBezTo>
                  <a:cubicBezTo>
                    <a:pt x="23660" y="9641"/>
                    <a:pt x="23794" y="7903"/>
                    <a:pt x="23844" y="6700"/>
                  </a:cubicBezTo>
                  <a:cubicBezTo>
                    <a:pt x="23861" y="6099"/>
                    <a:pt x="23877" y="5648"/>
                    <a:pt x="23877" y="5330"/>
                  </a:cubicBezTo>
                  <a:cubicBezTo>
                    <a:pt x="23877" y="5180"/>
                    <a:pt x="23877" y="5063"/>
                    <a:pt x="23877" y="4963"/>
                  </a:cubicBezTo>
                  <a:cubicBezTo>
                    <a:pt x="23877" y="4929"/>
                    <a:pt x="23861" y="4879"/>
                    <a:pt x="23861" y="4846"/>
                  </a:cubicBezTo>
                  <a:cubicBezTo>
                    <a:pt x="23861" y="4879"/>
                    <a:pt x="23844" y="4929"/>
                    <a:pt x="23844" y="4963"/>
                  </a:cubicBezTo>
                  <a:cubicBezTo>
                    <a:pt x="23844" y="5063"/>
                    <a:pt x="23844" y="5180"/>
                    <a:pt x="23827" y="5330"/>
                  </a:cubicBezTo>
                  <a:cubicBezTo>
                    <a:pt x="23827" y="5631"/>
                    <a:pt x="23811" y="6099"/>
                    <a:pt x="23777" y="6700"/>
                  </a:cubicBezTo>
                  <a:cubicBezTo>
                    <a:pt x="23694" y="7903"/>
                    <a:pt x="23560" y="9624"/>
                    <a:pt x="23259" y="11746"/>
                  </a:cubicBezTo>
                  <a:cubicBezTo>
                    <a:pt x="23125" y="12799"/>
                    <a:pt x="22992" y="13969"/>
                    <a:pt x="22591" y="15155"/>
                  </a:cubicBezTo>
                  <a:cubicBezTo>
                    <a:pt x="22207" y="16341"/>
                    <a:pt x="21572" y="17578"/>
                    <a:pt x="20519" y="18497"/>
                  </a:cubicBezTo>
                  <a:cubicBezTo>
                    <a:pt x="19968" y="18964"/>
                    <a:pt x="19333" y="19282"/>
                    <a:pt x="18631" y="19449"/>
                  </a:cubicBezTo>
                  <a:cubicBezTo>
                    <a:pt x="18337" y="19502"/>
                    <a:pt x="18040" y="19529"/>
                    <a:pt x="17744" y="19529"/>
                  </a:cubicBezTo>
                  <a:cubicBezTo>
                    <a:pt x="17300" y="19529"/>
                    <a:pt x="16856" y="19469"/>
                    <a:pt x="16425" y="19349"/>
                  </a:cubicBezTo>
                  <a:cubicBezTo>
                    <a:pt x="14888" y="18931"/>
                    <a:pt x="13501" y="18129"/>
                    <a:pt x="12348" y="17043"/>
                  </a:cubicBezTo>
                  <a:lnTo>
                    <a:pt x="162" y="4640"/>
                  </a:lnTo>
                  <a:lnTo>
                    <a:pt x="162" y="4640"/>
                  </a:lnTo>
                  <a:cubicBezTo>
                    <a:pt x="1024" y="3417"/>
                    <a:pt x="2000" y="2245"/>
                    <a:pt x="3042" y="1170"/>
                  </a:cubicBezTo>
                  <a:cubicBezTo>
                    <a:pt x="3409" y="786"/>
                    <a:pt x="3710" y="501"/>
                    <a:pt x="3911" y="301"/>
                  </a:cubicBezTo>
                  <a:cubicBezTo>
                    <a:pt x="4011" y="201"/>
                    <a:pt x="4078" y="134"/>
                    <a:pt x="4145" y="84"/>
                  </a:cubicBezTo>
                  <a:cubicBezTo>
                    <a:pt x="4161" y="50"/>
                    <a:pt x="4195" y="34"/>
                    <a:pt x="4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01;p43">
              <a:extLst>
                <a:ext uri="{FF2B5EF4-FFF2-40B4-BE49-F238E27FC236}">
                  <a16:creationId xmlns:a16="http://schemas.microsoft.com/office/drawing/2014/main" id="{D64E8693-AF22-48DA-BC52-C40C7151A3B8}"/>
                </a:ext>
              </a:extLst>
            </p:cNvPr>
            <p:cNvSpPr/>
            <p:nvPr/>
          </p:nvSpPr>
          <p:spPr>
            <a:xfrm>
              <a:off x="1704646" y="1844771"/>
              <a:ext cx="531774" cy="492288"/>
            </a:xfrm>
            <a:custGeom>
              <a:avLst/>
              <a:gdLst/>
              <a:ahLst/>
              <a:cxnLst/>
              <a:rect l="l" t="t" r="r" b="b"/>
              <a:pathLst>
                <a:path w="16592" h="15360" extrusionOk="0">
                  <a:moveTo>
                    <a:pt x="15468" y="1"/>
                  </a:moveTo>
                  <a:cubicBezTo>
                    <a:pt x="15414" y="1"/>
                    <a:pt x="15360" y="2"/>
                    <a:pt x="15305" y="5"/>
                  </a:cubicBezTo>
                  <a:cubicBezTo>
                    <a:pt x="14787" y="55"/>
                    <a:pt x="14270" y="222"/>
                    <a:pt x="13835" y="506"/>
                  </a:cubicBezTo>
                  <a:cubicBezTo>
                    <a:pt x="13250" y="907"/>
                    <a:pt x="12799" y="1442"/>
                    <a:pt x="12482" y="2077"/>
                  </a:cubicBezTo>
                  <a:cubicBezTo>
                    <a:pt x="12114" y="2828"/>
                    <a:pt x="11880" y="3647"/>
                    <a:pt x="11797" y="4483"/>
                  </a:cubicBezTo>
                  <a:cubicBezTo>
                    <a:pt x="11696" y="5368"/>
                    <a:pt x="11680" y="6337"/>
                    <a:pt x="11613" y="7340"/>
                  </a:cubicBezTo>
                  <a:cubicBezTo>
                    <a:pt x="11479" y="9345"/>
                    <a:pt x="11362" y="11550"/>
                    <a:pt x="11212" y="13873"/>
                  </a:cubicBezTo>
                  <a:cubicBezTo>
                    <a:pt x="11198" y="14258"/>
                    <a:pt x="11171" y="14631"/>
                    <a:pt x="11153" y="14991"/>
                  </a:cubicBezTo>
                  <a:lnTo>
                    <a:pt x="11153" y="14991"/>
                  </a:lnTo>
                  <a:cubicBezTo>
                    <a:pt x="10366" y="14350"/>
                    <a:pt x="9637" y="13655"/>
                    <a:pt x="8923" y="13021"/>
                  </a:cubicBezTo>
                  <a:lnTo>
                    <a:pt x="6767" y="11032"/>
                  </a:lnTo>
                  <a:cubicBezTo>
                    <a:pt x="5414" y="9746"/>
                    <a:pt x="4194" y="8593"/>
                    <a:pt x="3192" y="7624"/>
                  </a:cubicBezTo>
                  <a:cubicBezTo>
                    <a:pt x="2206" y="6655"/>
                    <a:pt x="1404" y="5853"/>
                    <a:pt x="853" y="5301"/>
                  </a:cubicBezTo>
                  <a:cubicBezTo>
                    <a:pt x="585" y="5034"/>
                    <a:pt x="385" y="4817"/>
                    <a:pt x="234" y="4666"/>
                  </a:cubicBezTo>
                  <a:lnTo>
                    <a:pt x="67" y="4499"/>
                  </a:lnTo>
                  <a:cubicBezTo>
                    <a:pt x="51" y="4483"/>
                    <a:pt x="34" y="4466"/>
                    <a:pt x="0" y="4449"/>
                  </a:cubicBezTo>
                  <a:lnTo>
                    <a:pt x="0" y="4449"/>
                  </a:lnTo>
                  <a:cubicBezTo>
                    <a:pt x="17" y="4483"/>
                    <a:pt x="34" y="4499"/>
                    <a:pt x="51" y="4516"/>
                  </a:cubicBezTo>
                  <a:cubicBezTo>
                    <a:pt x="101" y="4566"/>
                    <a:pt x="151" y="4616"/>
                    <a:pt x="201" y="4683"/>
                  </a:cubicBezTo>
                  <a:cubicBezTo>
                    <a:pt x="351" y="4850"/>
                    <a:pt x="535" y="5067"/>
                    <a:pt x="802" y="5351"/>
                  </a:cubicBezTo>
                  <a:cubicBezTo>
                    <a:pt x="1337" y="5920"/>
                    <a:pt x="2122" y="6722"/>
                    <a:pt x="3108" y="7707"/>
                  </a:cubicBezTo>
                  <a:cubicBezTo>
                    <a:pt x="4111" y="8693"/>
                    <a:pt x="5297" y="9863"/>
                    <a:pt x="6650" y="11149"/>
                  </a:cubicBezTo>
                  <a:cubicBezTo>
                    <a:pt x="7335" y="11784"/>
                    <a:pt x="8054" y="12453"/>
                    <a:pt x="8806" y="13138"/>
                  </a:cubicBezTo>
                  <a:cubicBezTo>
                    <a:pt x="9558" y="13823"/>
                    <a:pt x="10326" y="14558"/>
                    <a:pt x="11178" y="15243"/>
                  </a:cubicBezTo>
                  <a:lnTo>
                    <a:pt x="11312" y="15360"/>
                  </a:lnTo>
                  <a:lnTo>
                    <a:pt x="11329" y="15176"/>
                  </a:lnTo>
                  <a:cubicBezTo>
                    <a:pt x="11346" y="14758"/>
                    <a:pt x="11379" y="14324"/>
                    <a:pt x="11396" y="13873"/>
                  </a:cubicBezTo>
                  <a:cubicBezTo>
                    <a:pt x="11529" y="11567"/>
                    <a:pt x="11663" y="9345"/>
                    <a:pt x="11780" y="7340"/>
                  </a:cubicBezTo>
                  <a:cubicBezTo>
                    <a:pt x="11847" y="6337"/>
                    <a:pt x="11847" y="5385"/>
                    <a:pt x="11964" y="4499"/>
                  </a:cubicBezTo>
                  <a:cubicBezTo>
                    <a:pt x="12031" y="3681"/>
                    <a:pt x="12248" y="2879"/>
                    <a:pt x="12599" y="2127"/>
                  </a:cubicBezTo>
                  <a:cubicBezTo>
                    <a:pt x="12899" y="1508"/>
                    <a:pt x="13334" y="990"/>
                    <a:pt x="13885" y="589"/>
                  </a:cubicBezTo>
                  <a:cubicBezTo>
                    <a:pt x="14320" y="305"/>
                    <a:pt x="14804" y="138"/>
                    <a:pt x="15322" y="72"/>
                  </a:cubicBezTo>
                  <a:cubicBezTo>
                    <a:pt x="15404" y="63"/>
                    <a:pt x="15486" y="59"/>
                    <a:pt x="15568" y="59"/>
                  </a:cubicBezTo>
                  <a:cubicBezTo>
                    <a:pt x="15804" y="59"/>
                    <a:pt x="16039" y="93"/>
                    <a:pt x="16275" y="155"/>
                  </a:cubicBezTo>
                  <a:cubicBezTo>
                    <a:pt x="16492" y="222"/>
                    <a:pt x="16592" y="272"/>
                    <a:pt x="16592" y="272"/>
                  </a:cubicBezTo>
                  <a:cubicBezTo>
                    <a:pt x="16492" y="205"/>
                    <a:pt x="16391" y="155"/>
                    <a:pt x="16291" y="122"/>
                  </a:cubicBezTo>
                  <a:cubicBezTo>
                    <a:pt x="16025" y="38"/>
                    <a:pt x="15748" y="1"/>
                    <a:pt x="154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02;p43">
              <a:extLst>
                <a:ext uri="{FF2B5EF4-FFF2-40B4-BE49-F238E27FC236}">
                  <a16:creationId xmlns:a16="http://schemas.microsoft.com/office/drawing/2014/main" id="{5BC96283-599C-426A-B582-3B8143A20C6E}"/>
                </a:ext>
              </a:extLst>
            </p:cNvPr>
            <p:cNvSpPr/>
            <p:nvPr/>
          </p:nvSpPr>
          <p:spPr>
            <a:xfrm>
              <a:off x="1628591" y="2040917"/>
              <a:ext cx="132302" cy="152109"/>
            </a:xfrm>
            <a:custGeom>
              <a:avLst/>
              <a:gdLst/>
              <a:ahLst/>
              <a:cxnLst/>
              <a:rect l="l" t="t" r="r" b="b"/>
              <a:pathLst>
                <a:path w="4128" h="4746" extrusionOk="0">
                  <a:moveTo>
                    <a:pt x="4128" y="0"/>
                  </a:moveTo>
                  <a:lnTo>
                    <a:pt x="4128" y="0"/>
                  </a:lnTo>
                  <a:cubicBezTo>
                    <a:pt x="3877" y="184"/>
                    <a:pt x="3660" y="401"/>
                    <a:pt x="3459" y="635"/>
                  </a:cubicBezTo>
                  <a:cubicBezTo>
                    <a:pt x="3058" y="1036"/>
                    <a:pt x="2524" y="1621"/>
                    <a:pt x="1956" y="2272"/>
                  </a:cubicBezTo>
                  <a:cubicBezTo>
                    <a:pt x="1388" y="2924"/>
                    <a:pt x="886" y="3542"/>
                    <a:pt x="535" y="3977"/>
                  </a:cubicBezTo>
                  <a:cubicBezTo>
                    <a:pt x="342" y="4202"/>
                    <a:pt x="165" y="4443"/>
                    <a:pt x="17" y="4714"/>
                  </a:cubicBezTo>
                  <a:lnTo>
                    <a:pt x="17" y="4714"/>
                  </a:lnTo>
                  <a:cubicBezTo>
                    <a:pt x="245" y="4518"/>
                    <a:pt x="456" y="4305"/>
                    <a:pt x="636" y="4060"/>
                  </a:cubicBezTo>
                  <a:cubicBezTo>
                    <a:pt x="1053" y="3592"/>
                    <a:pt x="1555" y="3024"/>
                    <a:pt x="2106" y="2389"/>
                  </a:cubicBezTo>
                  <a:cubicBezTo>
                    <a:pt x="2641" y="1771"/>
                    <a:pt x="3142" y="1186"/>
                    <a:pt x="3560" y="718"/>
                  </a:cubicBezTo>
                  <a:cubicBezTo>
                    <a:pt x="3760" y="501"/>
                    <a:pt x="3961" y="251"/>
                    <a:pt x="4128" y="0"/>
                  </a:cubicBezTo>
                  <a:close/>
                  <a:moveTo>
                    <a:pt x="17" y="4714"/>
                  </a:moveTo>
                  <a:lnTo>
                    <a:pt x="17" y="4714"/>
                  </a:lnTo>
                  <a:cubicBezTo>
                    <a:pt x="12" y="4719"/>
                    <a:pt x="6" y="4724"/>
                    <a:pt x="1" y="4729"/>
                  </a:cubicBezTo>
                  <a:lnTo>
                    <a:pt x="1" y="4745"/>
                  </a:lnTo>
                  <a:cubicBezTo>
                    <a:pt x="6" y="4735"/>
                    <a:pt x="12" y="4725"/>
                    <a:pt x="17" y="471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03;p43">
              <a:extLst>
                <a:ext uri="{FF2B5EF4-FFF2-40B4-BE49-F238E27FC236}">
                  <a16:creationId xmlns:a16="http://schemas.microsoft.com/office/drawing/2014/main" id="{A4D42A68-C943-4C1F-8C0D-F2B8FEB8D45B}"/>
                </a:ext>
              </a:extLst>
            </p:cNvPr>
            <p:cNvSpPr/>
            <p:nvPr/>
          </p:nvSpPr>
          <p:spPr>
            <a:xfrm>
              <a:off x="2062901" y="2328983"/>
              <a:ext cx="35383" cy="86279"/>
            </a:xfrm>
            <a:custGeom>
              <a:avLst/>
              <a:gdLst/>
              <a:ahLst/>
              <a:cxnLst/>
              <a:rect l="l" t="t" r="r" b="b"/>
              <a:pathLst>
                <a:path w="1104" h="2692" extrusionOk="0">
                  <a:moveTo>
                    <a:pt x="53" y="1"/>
                  </a:moveTo>
                  <a:cubicBezTo>
                    <a:pt x="52" y="1"/>
                    <a:pt x="51" y="1"/>
                    <a:pt x="51" y="1"/>
                  </a:cubicBezTo>
                  <a:cubicBezTo>
                    <a:pt x="0" y="18"/>
                    <a:pt x="251" y="619"/>
                    <a:pt x="535" y="1355"/>
                  </a:cubicBezTo>
                  <a:cubicBezTo>
                    <a:pt x="799" y="2096"/>
                    <a:pt x="1014" y="2692"/>
                    <a:pt x="1068" y="2692"/>
                  </a:cubicBezTo>
                  <a:cubicBezTo>
                    <a:pt x="1068" y="2692"/>
                    <a:pt x="1069" y="2691"/>
                    <a:pt x="1070" y="2691"/>
                  </a:cubicBezTo>
                  <a:cubicBezTo>
                    <a:pt x="1103" y="2691"/>
                    <a:pt x="986" y="2040"/>
                    <a:pt x="702" y="1288"/>
                  </a:cubicBezTo>
                  <a:cubicBezTo>
                    <a:pt x="422" y="547"/>
                    <a:pt x="110"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04;p43">
              <a:extLst>
                <a:ext uri="{FF2B5EF4-FFF2-40B4-BE49-F238E27FC236}">
                  <a16:creationId xmlns:a16="http://schemas.microsoft.com/office/drawing/2014/main" id="{6E81AF08-08B7-42EB-8164-C1D61EFD3F09}"/>
                </a:ext>
              </a:extLst>
            </p:cNvPr>
            <p:cNvSpPr/>
            <p:nvPr/>
          </p:nvSpPr>
          <p:spPr>
            <a:xfrm>
              <a:off x="2058093" y="2328951"/>
              <a:ext cx="70702" cy="62818"/>
            </a:xfrm>
            <a:custGeom>
              <a:avLst/>
              <a:gdLst/>
              <a:ahLst/>
              <a:cxnLst/>
              <a:rect l="l" t="t" r="r" b="b"/>
              <a:pathLst>
                <a:path w="2206" h="1960" extrusionOk="0">
                  <a:moveTo>
                    <a:pt x="39" y="0"/>
                  </a:moveTo>
                  <a:cubicBezTo>
                    <a:pt x="37" y="0"/>
                    <a:pt x="35" y="1"/>
                    <a:pt x="33" y="2"/>
                  </a:cubicBezTo>
                  <a:cubicBezTo>
                    <a:pt x="0" y="36"/>
                    <a:pt x="451" y="503"/>
                    <a:pt x="1036" y="1038"/>
                  </a:cubicBezTo>
                  <a:cubicBezTo>
                    <a:pt x="1598" y="1568"/>
                    <a:pt x="2098" y="1959"/>
                    <a:pt x="2166" y="1959"/>
                  </a:cubicBezTo>
                  <a:cubicBezTo>
                    <a:pt x="2169" y="1959"/>
                    <a:pt x="2171" y="1958"/>
                    <a:pt x="2172" y="1957"/>
                  </a:cubicBezTo>
                  <a:cubicBezTo>
                    <a:pt x="2206" y="1907"/>
                    <a:pt x="1754" y="1439"/>
                    <a:pt x="1170" y="904"/>
                  </a:cubicBezTo>
                  <a:cubicBezTo>
                    <a:pt x="592" y="391"/>
                    <a:pt x="106"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105;p43">
              <a:extLst>
                <a:ext uri="{FF2B5EF4-FFF2-40B4-BE49-F238E27FC236}">
                  <a16:creationId xmlns:a16="http://schemas.microsoft.com/office/drawing/2014/main" id="{0B3E2806-4544-4395-8379-D22C477085CA}"/>
                </a:ext>
              </a:extLst>
            </p:cNvPr>
            <p:cNvGrpSpPr/>
            <p:nvPr/>
          </p:nvGrpSpPr>
          <p:grpSpPr>
            <a:xfrm rot="2919175">
              <a:off x="1257185" y="4609139"/>
              <a:ext cx="58938" cy="70187"/>
              <a:chOff x="2431855" y="4692737"/>
              <a:chExt cx="58940" cy="70189"/>
            </a:xfrm>
          </p:grpSpPr>
          <p:sp>
            <p:nvSpPr>
              <p:cNvPr id="96" name="Google Shape;2106;p43">
                <a:extLst>
                  <a:ext uri="{FF2B5EF4-FFF2-40B4-BE49-F238E27FC236}">
                    <a16:creationId xmlns:a16="http://schemas.microsoft.com/office/drawing/2014/main" id="{16562C76-DF53-4B8A-B533-9FB8B42D808F}"/>
                  </a:ext>
                </a:extLst>
              </p:cNvPr>
              <p:cNvSpPr/>
              <p:nvPr/>
            </p:nvSpPr>
            <p:spPr>
              <a:xfrm>
                <a:off x="2431855" y="4692737"/>
                <a:ext cx="58940" cy="70189"/>
              </a:xfrm>
              <a:custGeom>
                <a:avLst/>
                <a:gdLst/>
                <a:ahLst/>
                <a:cxnLst/>
                <a:rect l="l" t="t" r="r" b="b"/>
                <a:pathLst>
                  <a:path w="1839" h="2190" extrusionOk="0">
                    <a:moveTo>
                      <a:pt x="1204" y="1"/>
                    </a:moveTo>
                    <a:cubicBezTo>
                      <a:pt x="786" y="168"/>
                      <a:pt x="452" y="485"/>
                      <a:pt x="251" y="886"/>
                    </a:cubicBezTo>
                    <a:cubicBezTo>
                      <a:pt x="51" y="1287"/>
                      <a:pt x="1" y="1755"/>
                      <a:pt x="118" y="2190"/>
                    </a:cubicBezTo>
                    <a:lnTo>
                      <a:pt x="1839" y="1337"/>
                    </a:lnTo>
                    <a:lnTo>
                      <a:pt x="1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07;p43">
                <a:extLst>
                  <a:ext uri="{FF2B5EF4-FFF2-40B4-BE49-F238E27FC236}">
                    <a16:creationId xmlns:a16="http://schemas.microsoft.com/office/drawing/2014/main" id="{6456236B-F797-43FA-B014-01E9CB7D3645}"/>
                  </a:ext>
                </a:extLst>
              </p:cNvPr>
              <p:cNvSpPr/>
              <p:nvPr/>
            </p:nvSpPr>
            <p:spPr>
              <a:xfrm>
                <a:off x="2437753" y="4742992"/>
                <a:ext cx="2692" cy="10352"/>
              </a:xfrm>
              <a:custGeom>
                <a:avLst/>
                <a:gdLst/>
                <a:ahLst/>
                <a:cxnLst/>
                <a:rect l="l" t="t" r="r" b="b"/>
                <a:pathLst>
                  <a:path w="84" h="323" extrusionOk="0">
                    <a:moveTo>
                      <a:pt x="45" y="1"/>
                    </a:moveTo>
                    <a:cubicBezTo>
                      <a:pt x="27" y="1"/>
                      <a:pt x="0" y="64"/>
                      <a:pt x="0" y="154"/>
                    </a:cubicBezTo>
                    <a:cubicBezTo>
                      <a:pt x="0" y="245"/>
                      <a:pt x="42" y="323"/>
                      <a:pt x="62" y="323"/>
                    </a:cubicBezTo>
                    <a:cubicBezTo>
                      <a:pt x="64" y="323"/>
                      <a:pt x="66" y="322"/>
                      <a:pt x="67" y="321"/>
                    </a:cubicBezTo>
                    <a:cubicBezTo>
                      <a:pt x="84" y="321"/>
                      <a:pt x="67" y="254"/>
                      <a:pt x="67" y="154"/>
                    </a:cubicBezTo>
                    <a:cubicBezTo>
                      <a:pt x="67" y="70"/>
                      <a:pt x="67" y="3"/>
                      <a:pt x="51" y="3"/>
                    </a:cubicBezTo>
                    <a:cubicBezTo>
                      <a:pt x="49" y="2"/>
                      <a:pt x="47" y="1"/>
                      <a:pt x="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08;p43">
                <a:extLst>
                  <a:ext uri="{FF2B5EF4-FFF2-40B4-BE49-F238E27FC236}">
                    <a16:creationId xmlns:a16="http://schemas.microsoft.com/office/drawing/2014/main" id="{E9D44800-94FD-48E7-A806-FDACF00BF6F4}"/>
                  </a:ext>
                </a:extLst>
              </p:cNvPr>
              <p:cNvSpPr/>
              <p:nvPr/>
            </p:nvSpPr>
            <p:spPr>
              <a:xfrm>
                <a:off x="2440413" y="4723281"/>
                <a:ext cx="4327" cy="8686"/>
              </a:xfrm>
              <a:custGeom>
                <a:avLst/>
                <a:gdLst/>
                <a:ahLst/>
                <a:cxnLst/>
                <a:rect l="l" t="t" r="r" b="b"/>
                <a:pathLst>
                  <a:path w="135" h="271" extrusionOk="0">
                    <a:moveTo>
                      <a:pt x="118" y="0"/>
                    </a:moveTo>
                    <a:cubicBezTo>
                      <a:pt x="101" y="0"/>
                      <a:pt x="68" y="50"/>
                      <a:pt x="34" y="134"/>
                    </a:cubicBezTo>
                    <a:cubicBezTo>
                      <a:pt x="18" y="201"/>
                      <a:pt x="1" y="267"/>
                      <a:pt x="18" y="267"/>
                    </a:cubicBezTo>
                    <a:cubicBezTo>
                      <a:pt x="19" y="269"/>
                      <a:pt x="21" y="270"/>
                      <a:pt x="23" y="270"/>
                    </a:cubicBezTo>
                    <a:cubicBezTo>
                      <a:pt x="41" y="270"/>
                      <a:pt x="71" y="210"/>
                      <a:pt x="101" y="150"/>
                    </a:cubicBezTo>
                    <a:cubicBezTo>
                      <a:pt x="118" y="67"/>
                      <a:pt x="135" y="17"/>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09;p43">
                <a:extLst>
                  <a:ext uri="{FF2B5EF4-FFF2-40B4-BE49-F238E27FC236}">
                    <a16:creationId xmlns:a16="http://schemas.microsoft.com/office/drawing/2014/main" id="{9E382EE4-5C22-4B6A-B519-3A8CBD587010}"/>
                  </a:ext>
                </a:extLst>
              </p:cNvPr>
              <p:cNvSpPr/>
              <p:nvPr/>
            </p:nvSpPr>
            <p:spPr>
              <a:xfrm>
                <a:off x="2449515" y="4709051"/>
                <a:ext cx="7532" cy="7275"/>
              </a:xfrm>
              <a:custGeom>
                <a:avLst/>
                <a:gdLst/>
                <a:ahLst/>
                <a:cxnLst/>
                <a:rect l="l" t="t" r="r" b="b"/>
                <a:pathLst>
                  <a:path w="235" h="227" extrusionOk="0">
                    <a:moveTo>
                      <a:pt x="211" y="0"/>
                    </a:moveTo>
                    <a:cubicBezTo>
                      <a:pt x="181" y="0"/>
                      <a:pt x="129" y="15"/>
                      <a:pt x="85" y="60"/>
                    </a:cubicBezTo>
                    <a:cubicBezTo>
                      <a:pt x="1" y="143"/>
                      <a:pt x="1" y="227"/>
                      <a:pt x="18" y="227"/>
                    </a:cubicBezTo>
                    <a:cubicBezTo>
                      <a:pt x="34" y="227"/>
                      <a:pt x="68" y="177"/>
                      <a:pt x="118" y="110"/>
                    </a:cubicBezTo>
                    <a:cubicBezTo>
                      <a:pt x="185" y="60"/>
                      <a:pt x="235" y="26"/>
                      <a:pt x="235" y="10"/>
                    </a:cubicBezTo>
                    <a:cubicBezTo>
                      <a:pt x="235" y="4"/>
                      <a:pt x="226" y="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10;p43">
                <a:extLst>
                  <a:ext uri="{FF2B5EF4-FFF2-40B4-BE49-F238E27FC236}">
                    <a16:creationId xmlns:a16="http://schemas.microsoft.com/office/drawing/2014/main" id="{4695641C-D1E6-4889-A89D-A59F33999AAF}"/>
                  </a:ext>
                </a:extLst>
              </p:cNvPr>
              <p:cNvSpPr/>
              <p:nvPr/>
            </p:nvSpPr>
            <p:spPr>
              <a:xfrm>
                <a:off x="2462912" y="4700558"/>
                <a:ext cx="4872" cy="4199"/>
              </a:xfrm>
              <a:custGeom>
                <a:avLst/>
                <a:gdLst/>
                <a:ahLst/>
                <a:cxnLst/>
                <a:rect l="l" t="t" r="r" b="b"/>
                <a:pathLst>
                  <a:path w="152" h="131" extrusionOk="0">
                    <a:moveTo>
                      <a:pt x="118" y="1"/>
                    </a:moveTo>
                    <a:cubicBezTo>
                      <a:pt x="100" y="1"/>
                      <a:pt x="75" y="16"/>
                      <a:pt x="51" y="41"/>
                    </a:cubicBezTo>
                    <a:cubicBezTo>
                      <a:pt x="17" y="74"/>
                      <a:pt x="1" y="124"/>
                      <a:pt x="17" y="124"/>
                    </a:cubicBezTo>
                    <a:cubicBezTo>
                      <a:pt x="22" y="129"/>
                      <a:pt x="28" y="131"/>
                      <a:pt x="34" y="131"/>
                    </a:cubicBezTo>
                    <a:cubicBezTo>
                      <a:pt x="52" y="131"/>
                      <a:pt x="76" y="115"/>
                      <a:pt x="101" y="91"/>
                    </a:cubicBezTo>
                    <a:cubicBezTo>
                      <a:pt x="134" y="57"/>
                      <a:pt x="151" y="24"/>
                      <a:pt x="134" y="7"/>
                    </a:cubicBezTo>
                    <a:cubicBezTo>
                      <a:pt x="130" y="3"/>
                      <a:pt x="124"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2111;p43">
              <a:extLst>
                <a:ext uri="{FF2B5EF4-FFF2-40B4-BE49-F238E27FC236}">
                  <a16:creationId xmlns:a16="http://schemas.microsoft.com/office/drawing/2014/main" id="{F06F75B6-A276-4CF5-9553-10D16F8824BF}"/>
                </a:ext>
              </a:extLst>
            </p:cNvPr>
            <p:cNvSpPr/>
            <p:nvPr/>
          </p:nvSpPr>
          <p:spPr>
            <a:xfrm>
              <a:off x="1244119" y="4622449"/>
              <a:ext cx="74997" cy="28012"/>
            </a:xfrm>
            <a:custGeom>
              <a:avLst/>
              <a:gdLst/>
              <a:ahLst/>
              <a:cxnLst/>
              <a:rect l="l" t="t" r="r" b="b"/>
              <a:pathLst>
                <a:path w="2340" h="874" extrusionOk="0">
                  <a:moveTo>
                    <a:pt x="1420" y="1"/>
                  </a:moveTo>
                  <a:cubicBezTo>
                    <a:pt x="973" y="1"/>
                    <a:pt x="533" y="188"/>
                    <a:pt x="217" y="539"/>
                  </a:cubicBezTo>
                  <a:cubicBezTo>
                    <a:pt x="150" y="606"/>
                    <a:pt x="100" y="690"/>
                    <a:pt x="50" y="773"/>
                  </a:cubicBezTo>
                  <a:cubicBezTo>
                    <a:pt x="33" y="807"/>
                    <a:pt x="17" y="840"/>
                    <a:pt x="0" y="874"/>
                  </a:cubicBezTo>
                  <a:cubicBezTo>
                    <a:pt x="17" y="874"/>
                    <a:pt x="84" y="740"/>
                    <a:pt x="251" y="573"/>
                  </a:cubicBezTo>
                  <a:cubicBezTo>
                    <a:pt x="571" y="241"/>
                    <a:pt x="1001" y="68"/>
                    <a:pt x="1439" y="68"/>
                  </a:cubicBezTo>
                  <a:cubicBezTo>
                    <a:pt x="1617" y="68"/>
                    <a:pt x="1797" y="97"/>
                    <a:pt x="1972" y="155"/>
                  </a:cubicBezTo>
                  <a:cubicBezTo>
                    <a:pt x="2206" y="222"/>
                    <a:pt x="2323" y="305"/>
                    <a:pt x="2339" y="305"/>
                  </a:cubicBezTo>
                  <a:cubicBezTo>
                    <a:pt x="2306" y="272"/>
                    <a:pt x="2272" y="255"/>
                    <a:pt x="2256" y="239"/>
                  </a:cubicBezTo>
                  <a:cubicBezTo>
                    <a:pt x="2172" y="189"/>
                    <a:pt x="2072" y="138"/>
                    <a:pt x="1988" y="105"/>
                  </a:cubicBezTo>
                  <a:cubicBezTo>
                    <a:pt x="1803" y="35"/>
                    <a:pt x="1611" y="1"/>
                    <a:pt x="1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12;p43">
              <a:extLst>
                <a:ext uri="{FF2B5EF4-FFF2-40B4-BE49-F238E27FC236}">
                  <a16:creationId xmlns:a16="http://schemas.microsoft.com/office/drawing/2014/main" id="{4B9CCE1E-0EC2-421A-9718-DEA46854968C}"/>
                </a:ext>
              </a:extLst>
            </p:cNvPr>
            <p:cNvSpPr/>
            <p:nvPr/>
          </p:nvSpPr>
          <p:spPr>
            <a:xfrm>
              <a:off x="1042204" y="4554567"/>
              <a:ext cx="260310" cy="121053"/>
            </a:xfrm>
            <a:custGeom>
              <a:avLst/>
              <a:gdLst/>
              <a:ahLst/>
              <a:cxnLst/>
              <a:rect l="l" t="t" r="r" b="b"/>
              <a:pathLst>
                <a:path w="8122" h="3777" extrusionOk="0">
                  <a:moveTo>
                    <a:pt x="1" y="1"/>
                  </a:moveTo>
                  <a:cubicBezTo>
                    <a:pt x="18" y="17"/>
                    <a:pt x="51" y="34"/>
                    <a:pt x="68" y="51"/>
                  </a:cubicBezTo>
                  <a:cubicBezTo>
                    <a:pt x="151" y="84"/>
                    <a:pt x="218" y="134"/>
                    <a:pt x="302" y="168"/>
                  </a:cubicBezTo>
                  <a:lnTo>
                    <a:pt x="1154" y="619"/>
                  </a:lnTo>
                  <a:cubicBezTo>
                    <a:pt x="1872" y="987"/>
                    <a:pt x="2891" y="1471"/>
                    <a:pt x="4011" y="2006"/>
                  </a:cubicBezTo>
                  <a:cubicBezTo>
                    <a:pt x="5130" y="2524"/>
                    <a:pt x="6150" y="2975"/>
                    <a:pt x="6902" y="3292"/>
                  </a:cubicBezTo>
                  <a:lnTo>
                    <a:pt x="7787" y="3660"/>
                  </a:lnTo>
                  <a:cubicBezTo>
                    <a:pt x="7887" y="3693"/>
                    <a:pt x="7954" y="3727"/>
                    <a:pt x="8038" y="3743"/>
                  </a:cubicBezTo>
                  <a:lnTo>
                    <a:pt x="7804" y="3627"/>
                  </a:lnTo>
                  <a:lnTo>
                    <a:pt x="6918" y="3242"/>
                  </a:lnTo>
                  <a:cubicBezTo>
                    <a:pt x="6183" y="2925"/>
                    <a:pt x="5164" y="2457"/>
                    <a:pt x="4028" y="1939"/>
                  </a:cubicBezTo>
                  <a:cubicBezTo>
                    <a:pt x="2908" y="1421"/>
                    <a:pt x="1906" y="936"/>
                    <a:pt x="1170" y="569"/>
                  </a:cubicBezTo>
                  <a:lnTo>
                    <a:pt x="318" y="151"/>
                  </a:lnTo>
                  <a:lnTo>
                    <a:pt x="84" y="34"/>
                  </a:lnTo>
                  <a:cubicBezTo>
                    <a:pt x="51" y="17"/>
                    <a:pt x="18" y="17"/>
                    <a:pt x="1" y="1"/>
                  </a:cubicBezTo>
                  <a:close/>
                  <a:moveTo>
                    <a:pt x="8038" y="3743"/>
                  </a:moveTo>
                  <a:cubicBezTo>
                    <a:pt x="8054" y="3760"/>
                    <a:pt x="8088" y="3777"/>
                    <a:pt x="8121" y="3777"/>
                  </a:cubicBezTo>
                  <a:cubicBezTo>
                    <a:pt x="8088" y="3760"/>
                    <a:pt x="8071" y="3743"/>
                    <a:pt x="8038" y="374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roup 105">
            <a:extLst>
              <a:ext uri="{FF2B5EF4-FFF2-40B4-BE49-F238E27FC236}">
                <a16:creationId xmlns:a16="http://schemas.microsoft.com/office/drawing/2014/main" id="{26845559-6149-4CAC-BFAB-E593D41677C4}"/>
              </a:ext>
            </a:extLst>
          </p:cNvPr>
          <p:cNvGrpSpPr/>
          <p:nvPr/>
        </p:nvGrpSpPr>
        <p:grpSpPr>
          <a:xfrm>
            <a:off x="542882" y="933875"/>
            <a:ext cx="5507561" cy="3565865"/>
            <a:chOff x="0" y="0"/>
            <a:chExt cx="5899150" cy="3977005"/>
          </a:xfrm>
        </p:grpSpPr>
        <p:grpSp>
          <p:nvGrpSpPr>
            <p:cNvPr id="107" name="Group 106">
              <a:extLst>
                <a:ext uri="{FF2B5EF4-FFF2-40B4-BE49-F238E27FC236}">
                  <a16:creationId xmlns:a16="http://schemas.microsoft.com/office/drawing/2014/main" id="{1772F439-DD1B-4591-B225-4DFEA37606C4}"/>
                </a:ext>
              </a:extLst>
            </p:cNvPr>
            <p:cNvGrpSpPr/>
            <p:nvPr/>
          </p:nvGrpSpPr>
          <p:grpSpPr>
            <a:xfrm>
              <a:off x="0" y="0"/>
              <a:ext cx="5850255" cy="3977005"/>
              <a:chOff x="0" y="0"/>
              <a:chExt cx="5850255" cy="3977005"/>
            </a:xfrm>
          </p:grpSpPr>
          <p:pic>
            <p:nvPicPr>
              <p:cNvPr id="111" name="Picture 110">
                <a:extLst>
                  <a:ext uri="{FF2B5EF4-FFF2-40B4-BE49-F238E27FC236}">
                    <a16:creationId xmlns:a16="http://schemas.microsoft.com/office/drawing/2014/main" id="{9EDF9C45-CB0A-414B-9343-D8E9523159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200150"/>
                <a:ext cx="4402455" cy="2776855"/>
              </a:xfrm>
              <a:prstGeom prst="rect">
                <a:avLst/>
              </a:prstGeom>
            </p:spPr>
          </p:pic>
          <p:pic>
            <p:nvPicPr>
              <p:cNvPr id="112" name="Picture 111">
                <a:extLst>
                  <a:ext uri="{FF2B5EF4-FFF2-40B4-BE49-F238E27FC236}">
                    <a16:creationId xmlns:a16="http://schemas.microsoft.com/office/drawing/2014/main" id="{2B92D48F-FFBA-4039-A0F8-B44E50C376D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2"/>
              <a:stretch/>
            </p:blipFill>
            <p:spPr bwMode="auto">
              <a:xfrm>
                <a:off x="0" y="0"/>
                <a:ext cx="2095500" cy="1202055"/>
              </a:xfrm>
              <a:prstGeom prst="rect">
                <a:avLst/>
              </a:prstGeom>
              <a:ln>
                <a:noFill/>
              </a:ln>
              <a:extLst>
                <a:ext uri="{53640926-AAD7-44D8-BBD7-CCE9431645EC}">
                  <a14:shadowObscured xmlns:a14="http://schemas.microsoft.com/office/drawing/2010/main"/>
                </a:ext>
              </a:extLst>
            </p:spPr>
          </p:pic>
        </p:grpSp>
        <p:pic>
          <p:nvPicPr>
            <p:cNvPr id="108" name="Graphic 159" descr="Arrow: Counter-clockwise curve with solid fill">
              <a:extLst>
                <a:ext uri="{FF2B5EF4-FFF2-40B4-BE49-F238E27FC236}">
                  <a16:creationId xmlns:a16="http://schemas.microsoft.com/office/drawing/2014/main" id="{16DAFD8E-48A5-409C-9AFE-CF5236DEA4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163486" flipV="1">
              <a:off x="1968500" y="355600"/>
              <a:ext cx="914400" cy="914400"/>
            </a:xfrm>
            <a:prstGeom prst="rect">
              <a:avLst/>
            </a:prstGeom>
          </p:spPr>
        </p:pic>
        <p:sp>
          <p:nvSpPr>
            <p:cNvPr id="109" name="Rectangle 108">
              <a:extLst>
                <a:ext uri="{FF2B5EF4-FFF2-40B4-BE49-F238E27FC236}">
                  <a16:creationId xmlns:a16="http://schemas.microsoft.com/office/drawing/2014/main" id="{EADEF662-7F25-4022-B1F7-25441C40935C}"/>
                </a:ext>
              </a:extLst>
            </p:cNvPr>
            <p:cNvSpPr/>
            <p:nvPr/>
          </p:nvSpPr>
          <p:spPr>
            <a:xfrm>
              <a:off x="1377950" y="1905000"/>
              <a:ext cx="3505200" cy="13144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E"/>
            </a:p>
          </p:txBody>
        </p:sp>
        <p:sp>
          <p:nvSpPr>
            <p:cNvPr id="110" name="Rectangle 109">
              <a:extLst>
                <a:ext uri="{FF2B5EF4-FFF2-40B4-BE49-F238E27FC236}">
                  <a16:creationId xmlns:a16="http://schemas.microsoft.com/office/drawing/2014/main" id="{08CE2B2C-6559-4303-A49F-5AE085281D43}"/>
                </a:ext>
              </a:extLst>
            </p:cNvPr>
            <p:cNvSpPr/>
            <p:nvPr/>
          </p:nvSpPr>
          <p:spPr>
            <a:xfrm>
              <a:off x="4914900" y="1905000"/>
              <a:ext cx="984250" cy="9144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E"/>
            </a:p>
          </p:txBody>
        </p:sp>
      </p:grpSp>
      <p:sp>
        <p:nvSpPr>
          <p:cNvPr id="113" name="Text Box 167">
            <a:extLst>
              <a:ext uri="{FF2B5EF4-FFF2-40B4-BE49-F238E27FC236}">
                <a16:creationId xmlns:a16="http://schemas.microsoft.com/office/drawing/2014/main" id="{6A74C968-F6E8-415F-B662-FB3AFF326F7D}"/>
              </a:ext>
            </a:extLst>
          </p:cNvPr>
          <p:cNvSpPr txBox="1"/>
          <p:nvPr/>
        </p:nvSpPr>
        <p:spPr>
          <a:xfrm>
            <a:off x="2592220" y="1089773"/>
            <a:ext cx="1136650" cy="254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900" b="1" dirty="0">
                <a:effectLst/>
                <a:latin typeface="Times New Roman" panose="02020603050405020304" pitchFamily="18" charset="0"/>
                <a:ea typeface="Times New Roman" panose="02020603050405020304" pitchFamily="18" charset="0"/>
              </a:rPr>
              <a:t>Concept Design</a:t>
            </a:r>
            <a:endParaRPr lang="en-IE" sz="1100" dirty="0">
              <a:effectLst/>
              <a:latin typeface="Times New Roman" panose="02020603050405020304" pitchFamily="18" charset="0"/>
              <a:ea typeface="Times New Roman" panose="02020603050405020304" pitchFamily="18" charset="0"/>
            </a:endParaRPr>
          </a:p>
        </p:txBody>
      </p:sp>
      <p:sp>
        <p:nvSpPr>
          <p:cNvPr id="114" name="Text Box 168">
            <a:extLst>
              <a:ext uri="{FF2B5EF4-FFF2-40B4-BE49-F238E27FC236}">
                <a16:creationId xmlns:a16="http://schemas.microsoft.com/office/drawing/2014/main" id="{86EA6B38-E244-48E0-AE3C-03DC9E8C2246}"/>
              </a:ext>
            </a:extLst>
          </p:cNvPr>
          <p:cNvSpPr txBox="1"/>
          <p:nvPr/>
        </p:nvSpPr>
        <p:spPr>
          <a:xfrm>
            <a:off x="3434612" y="1641155"/>
            <a:ext cx="1136650" cy="254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1200" b="1">
                <a:effectLst/>
                <a:latin typeface="Times New Roman" panose="02020603050405020304" pitchFamily="18" charset="0"/>
                <a:ea typeface="Times New Roman" panose="02020603050405020304" pitchFamily="18" charset="0"/>
              </a:rPr>
              <a:t>Web Interface</a:t>
            </a:r>
            <a:endParaRPr lang="en-IE" sz="1100">
              <a:effectLst/>
              <a:latin typeface="Times New Roman" panose="02020603050405020304" pitchFamily="18" charset="0"/>
              <a:ea typeface="Times New Roman" panose="02020603050405020304" pitchFamily="18" charset="0"/>
            </a:endParaRPr>
          </a:p>
        </p:txBody>
      </p:sp>
      <p:sp>
        <p:nvSpPr>
          <p:cNvPr id="115" name="Text Box 169">
            <a:extLst>
              <a:ext uri="{FF2B5EF4-FFF2-40B4-BE49-F238E27FC236}">
                <a16:creationId xmlns:a16="http://schemas.microsoft.com/office/drawing/2014/main" id="{EFD00C84-FC8B-44CD-A631-2DFC55A61BBD}"/>
              </a:ext>
            </a:extLst>
          </p:cNvPr>
          <p:cNvSpPr txBox="1"/>
          <p:nvPr/>
        </p:nvSpPr>
        <p:spPr>
          <a:xfrm>
            <a:off x="526378" y="3461663"/>
            <a:ext cx="1270000" cy="4191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1000">
                <a:effectLst/>
                <a:latin typeface="Times New Roman" panose="02020603050405020304" pitchFamily="18" charset="0"/>
                <a:ea typeface="Times New Roman" panose="02020603050405020304" pitchFamily="18" charset="0"/>
              </a:rPr>
              <a:t>Sensor Nodes output display</a:t>
            </a:r>
            <a:endParaRPr lang="en-IE" sz="1100">
              <a:effectLst/>
              <a:latin typeface="Times New Roman" panose="02020603050405020304" pitchFamily="18" charset="0"/>
              <a:ea typeface="Times New Roman" panose="02020603050405020304" pitchFamily="18" charset="0"/>
            </a:endParaRPr>
          </a:p>
        </p:txBody>
      </p:sp>
      <p:cxnSp>
        <p:nvCxnSpPr>
          <p:cNvPr id="116" name="Straight Arrow Connector 115">
            <a:extLst>
              <a:ext uri="{FF2B5EF4-FFF2-40B4-BE49-F238E27FC236}">
                <a16:creationId xmlns:a16="http://schemas.microsoft.com/office/drawing/2014/main" id="{34EBCC3D-BAF4-44F2-A760-059E202B6EE5}"/>
              </a:ext>
            </a:extLst>
          </p:cNvPr>
          <p:cNvCxnSpPr/>
          <p:nvPr/>
        </p:nvCxnSpPr>
        <p:spPr>
          <a:xfrm flipV="1">
            <a:off x="1447763" y="3201948"/>
            <a:ext cx="381000" cy="257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7B628760-FFF5-4D32-AE25-C6BBD22675F7}"/>
              </a:ext>
            </a:extLst>
          </p:cNvPr>
          <p:cNvSpPr/>
          <p:nvPr/>
        </p:nvSpPr>
        <p:spPr>
          <a:xfrm>
            <a:off x="4641381" y="2156447"/>
            <a:ext cx="984250" cy="3429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E"/>
          </a:p>
        </p:txBody>
      </p:sp>
      <p:cxnSp>
        <p:nvCxnSpPr>
          <p:cNvPr id="118" name="Straight Arrow Connector 117">
            <a:extLst>
              <a:ext uri="{FF2B5EF4-FFF2-40B4-BE49-F238E27FC236}">
                <a16:creationId xmlns:a16="http://schemas.microsoft.com/office/drawing/2014/main" id="{6B221342-0B3B-4E03-B21A-37D493623B01}"/>
              </a:ext>
            </a:extLst>
          </p:cNvPr>
          <p:cNvCxnSpPr>
            <a:cxnSpLocks/>
          </p:cNvCxnSpPr>
          <p:nvPr/>
        </p:nvCxnSpPr>
        <p:spPr>
          <a:xfrm flipH="1">
            <a:off x="5063970" y="1538995"/>
            <a:ext cx="114300" cy="609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 Box 173">
            <a:extLst>
              <a:ext uri="{FF2B5EF4-FFF2-40B4-BE49-F238E27FC236}">
                <a16:creationId xmlns:a16="http://schemas.microsoft.com/office/drawing/2014/main" id="{443D2940-B580-43EA-97AE-7F5B7A334559}"/>
              </a:ext>
            </a:extLst>
          </p:cNvPr>
          <p:cNvSpPr txBox="1"/>
          <p:nvPr/>
        </p:nvSpPr>
        <p:spPr>
          <a:xfrm>
            <a:off x="4969850" y="1228597"/>
            <a:ext cx="1270000" cy="4191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1000" dirty="0">
                <a:effectLst/>
                <a:latin typeface="Times New Roman" panose="02020603050405020304" pitchFamily="18" charset="0"/>
                <a:ea typeface="Times New Roman" panose="02020603050405020304" pitchFamily="18" charset="0"/>
              </a:rPr>
              <a:t>Local Time</a:t>
            </a:r>
            <a:endParaRPr lang="en-IE" sz="1100" dirty="0">
              <a:effectLst/>
              <a:latin typeface="Times New Roman" panose="02020603050405020304" pitchFamily="18" charset="0"/>
              <a:ea typeface="Times New Roman" panose="02020603050405020304" pitchFamily="18" charset="0"/>
            </a:endParaRPr>
          </a:p>
        </p:txBody>
      </p:sp>
      <p:sp>
        <p:nvSpPr>
          <p:cNvPr id="120" name="Text Box 174">
            <a:extLst>
              <a:ext uri="{FF2B5EF4-FFF2-40B4-BE49-F238E27FC236}">
                <a16:creationId xmlns:a16="http://schemas.microsoft.com/office/drawing/2014/main" id="{CE05AC51-8CE5-4717-BA10-8B27F575C5D7}"/>
              </a:ext>
            </a:extLst>
          </p:cNvPr>
          <p:cNvSpPr txBox="1"/>
          <p:nvPr/>
        </p:nvSpPr>
        <p:spPr>
          <a:xfrm>
            <a:off x="4829605" y="3849416"/>
            <a:ext cx="1270000" cy="4191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1000" dirty="0">
                <a:effectLst/>
                <a:latin typeface="Times New Roman" panose="02020603050405020304" pitchFamily="18" charset="0"/>
                <a:ea typeface="Times New Roman" panose="02020603050405020304" pitchFamily="18" charset="0"/>
              </a:rPr>
              <a:t>Remote Devices</a:t>
            </a:r>
            <a:endParaRPr lang="en-IE" sz="1100" dirty="0">
              <a:effectLst/>
              <a:latin typeface="Times New Roman" panose="02020603050405020304" pitchFamily="18" charset="0"/>
              <a:ea typeface="Times New Roman" panose="02020603050405020304" pitchFamily="18" charset="0"/>
            </a:endParaRPr>
          </a:p>
        </p:txBody>
      </p:sp>
      <p:cxnSp>
        <p:nvCxnSpPr>
          <p:cNvPr id="121" name="Straight Arrow Connector 120">
            <a:extLst>
              <a:ext uri="{FF2B5EF4-FFF2-40B4-BE49-F238E27FC236}">
                <a16:creationId xmlns:a16="http://schemas.microsoft.com/office/drawing/2014/main" id="{B0708411-53CF-493A-9BB4-EEC44A0EDA3B}"/>
              </a:ext>
            </a:extLst>
          </p:cNvPr>
          <p:cNvCxnSpPr>
            <a:cxnSpLocks/>
          </p:cNvCxnSpPr>
          <p:nvPr/>
        </p:nvCxnSpPr>
        <p:spPr>
          <a:xfrm flipH="1" flipV="1">
            <a:off x="5273338" y="3387410"/>
            <a:ext cx="45086" cy="565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 name="Text Box 176">
            <a:extLst>
              <a:ext uri="{FF2B5EF4-FFF2-40B4-BE49-F238E27FC236}">
                <a16:creationId xmlns:a16="http://schemas.microsoft.com/office/drawing/2014/main" id="{8FEF9E8E-7945-41EC-AFB5-F460788967EB}"/>
              </a:ext>
            </a:extLst>
          </p:cNvPr>
          <p:cNvSpPr txBox="1"/>
          <p:nvPr/>
        </p:nvSpPr>
        <p:spPr>
          <a:xfrm>
            <a:off x="3492313" y="1871632"/>
            <a:ext cx="1270000" cy="4191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1000" i="1">
                <a:effectLst/>
                <a:latin typeface="Times New Roman" panose="02020603050405020304" pitchFamily="18" charset="0"/>
                <a:ea typeface="Times New Roman" panose="02020603050405020304" pitchFamily="18" charset="0"/>
              </a:rPr>
              <a:t>localhost:4000</a:t>
            </a:r>
            <a:endParaRPr lang="en-IE" sz="1100">
              <a:effectLst/>
              <a:latin typeface="Times New Roman" panose="02020603050405020304" pitchFamily="18" charset="0"/>
              <a:ea typeface="Times New Roman" panose="02020603050405020304" pitchFamily="18" charset="0"/>
            </a:endParaRPr>
          </a:p>
        </p:txBody>
      </p:sp>
      <p:cxnSp>
        <p:nvCxnSpPr>
          <p:cNvPr id="123" name="Straight Arrow Connector 122">
            <a:extLst>
              <a:ext uri="{FF2B5EF4-FFF2-40B4-BE49-F238E27FC236}">
                <a16:creationId xmlns:a16="http://schemas.microsoft.com/office/drawing/2014/main" id="{1E98CCF1-CADA-4EDD-B94B-132920F4C4A5}"/>
              </a:ext>
            </a:extLst>
          </p:cNvPr>
          <p:cNvCxnSpPr>
            <a:cxnSpLocks/>
          </p:cNvCxnSpPr>
          <p:nvPr/>
        </p:nvCxnSpPr>
        <p:spPr>
          <a:xfrm flipH="1">
            <a:off x="2630489" y="2060862"/>
            <a:ext cx="89928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Google Shape;3167;p57">
            <a:extLst>
              <a:ext uri="{FF2B5EF4-FFF2-40B4-BE49-F238E27FC236}">
                <a16:creationId xmlns:a16="http://schemas.microsoft.com/office/drawing/2014/main" id="{1B231160-03FA-4EF4-AE4F-93A85E0D2AE2}"/>
              </a:ext>
            </a:extLst>
          </p:cNvPr>
          <p:cNvSpPr txBox="1">
            <a:spLocks/>
          </p:cNvSpPr>
          <p:nvPr/>
        </p:nvSpPr>
        <p:spPr>
          <a:xfrm>
            <a:off x="5927135" y="592647"/>
            <a:ext cx="2334177" cy="2986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algn="r"/>
            <a:r>
              <a:rPr lang="en-GB" sz="1100" dirty="0">
                <a:latin typeface="Century Gothic" panose="020B0502020202020204" pitchFamily="34" charset="0"/>
              </a:rPr>
              <a:t>Frontend</a:t>
            </a:r>
            <a:endParaRPr lang="en-IE" sz="1100" dirty="0">
              <a:latin typeface="Century Gothic" panose="020B0502020202020204" pitchFamily="34" charset="0"/>
            </a:endParaRPr>
          </a:p>
        </p:txBody>
      </p:sp>
      <p:sp>
        <p:nvSpPr>
          <p:cNvPr id="125" name="Google Shape;1416;p37">
            <a:extLst>
              <a:ext uri="{FF2B5EF4-FFF2-40B4-BE49-F238E27FC236}">
                <a16:creationId xmlns:a16="http://schemas.microsoft.com/office/drawing/2014/main" id="{57FEFBB3-9350-4BF8-8F2C-2002DD02DF86}"/>
              </a:ext>
            </a:extLst>
          </p:cNvPr>
          <p:cNvSpPr txBox="1">
            <a:spLocks/>
          </p:cNvSpPr>
          <p:nvPr/>
        </p:nvSpPr>
        <p:spPr>
          <a:xfrm>
            <a:off x="6048876" y="1990794"/>
            <a:ext cx="2977856" cy="8320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b="1" dirty="0" err="1">
                <a:latin typeface="Century Gothic" panose="020B0502020202020204" pitchFamily="34" charset="0"/>
              </a:rPr>
              <a:t>HyperText</a:t>
            </a:r>
            <a:r>
              <a:rPr lang="en-GB" sz="1050" b="1" dirty="0">
                <a:latin typeface="Century Gothic" panose="020B0502020202020204" pitchFamily="34" charset="0"/>
              </a:rPr>
              <a:t> MarkupLanguage </a:t>
            </a:r>
            <a:r>
              <a:rPr lang="en-GB" sz="1050" dirty="0">
                <a:latin typeface="Century Gothic" panose="020B0502020202020204" pitchFamily="34" charset="0"/>
              </a:rPr>
              <a:t>(</a:t>
            </a:r>
            <a:r>
              <a:rPr lang="en-GB" sz="1050" b="1" dirty="0">
                <a:latin typeface="Century Gothic" panose="020B0502020202020204" pitchFamily="34" charset="0"/>
              </a:rPr>
              <a:t>HTML) </a:t>
            </a:r>
            <a:r>
              <a:rPr lang="en-GB" sz="1050" dirty="0">
                <a:latin typeface="Century Gothic" panose="020B0502020202020204" pitchFamily="34" charset="0"/>
              </a:rPr>
              <a:t>– for the web page structure</a:t>
            </a:r>
            <a:endParaRPr lang="en-IE" sz="900" dirty="0">
              <a:latin typeface="Century Gothic" panose="020B0502020202020204" pitchFamily="34" charset="0"/>
            </a:endParaRPr>
          </a:p>
        </p:txBody>
      </p:sp>
      <p:sp>
        <p:nvSpPr>
          <p:cNvPr id="128" name="Google Shape;1416;p37">
            <a:extLst>
              <a:ext uri="{FF2B5EF4-FFF2-40B4-BE49-F238E27FC236}">
                <a16:creationId xmlns:a16="http://schemas.microsoft.com/office/drawing/2014/main" id="{627E4471-16FD-4AB9-8B94-297F200D6A66}"/>
              </a:ext>
            </a:extLst>
          </p:cNvPr>
          <p:cNvSpPr txBox="1">
            <a:spLocks/>
          </p:cNvSpPr>
          <p:nvPr/>
        </p:nvSpPr>
        <p:spPr>
          <a:xfrm>
            <a:off x="6107158" y="2565359"/>
            <a:ext cx="2977856" cy="8320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b="1" dirty="0">
                <a:latin typeface="Century Gothic" panose="020B0502020202020204" pitchFamily="34" charset="0"/>
              </a:rPr>
              <a:t>Cascading Style Sheets (CSS) </a:t>
            </a:r>
          </a:p>
          <a:p>
            <a:pPr marL="90170" marR="401955" algn="l">
              <a:lnSpc>
                <a:spcPct val="150000"/>
              </a:lnSpc>
              <a:spcBef>
                <a:spcPts val="135"/>
              </a:spcBef>
              <a:spcAft>
                <a:spcPts val="0"/>
              </a:spcAft>
            </a:pPr>
            <a:r>
              <a:rPr lang="en-GB" sz="1050" dirty="0">
                <a:latin typeface="Century Gothic" panose="020B0502020202020204" pitchFamily="34" charset="0"/>
              </a:rPr>
              <a:t>– for web page styling</a:t>
            </a:r>
            <a:endParaRPr lang="en-IE" sz="900" dirty="0">
              <a:latin typeface="Century Gothic" panose="020B0502020202020204" pitchFamily="34" charset="0"/>
            </a:endParaRPr>
          </a:p>
        </p:txBody>
      </p:sp>
      <p:sp>
        <p:nvSpPr>
          <p:cNvPr id="129" name="Google Shape;1416;p37">
            <a:extLst>
              <a:ext uri="{FF2B5EF4-FFF2-40B4-BE49-F238E27FC236}">
                <a16:creationId xmlns:a16="http://schemas.microsoft.com/office/drawing/2014/main" id="{B4B0A31F-F868-4D95-B42B-D1FB707A69E1}"/>
              </a:ext>
            </a:extLst>
          </p:cNvPr>
          <p:cNvSpPr txBox="1">
            <a:spLocks/>
          </p:cNvSpPr>
          <p:nvPr/>
        </p:nvSpPr>
        <p:spPr>
          <a:xfrm>
            <a:off x="6107158" y="3116494"/>
            <a:ext cx="2977856" cy="8320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90170" marR="401955" algn="l">
              <a:lnSpc>
                <a:spcPct val="150000"/>
              </a:lnSpc>
              <a:spcBef>
                <a:spcPts val="135"/>
              </a:spcBef>
              <a:spcAft>
                <a:spcPts val="0"/>
              </a:spcAft>
            </a:pPr>
            <a:r>
              <a:rPr lang="en-GB" sz="1050" b="1" dirty="0">
                <a:latin typeface="Century Gothic" panose="020B0502020202020204" pitchFamily="34" charset="0"/>
              </a:rPr>
              <a:t>JavaScript(JS) </a:t>
            </a:r>
          </a:p>
          <a:p>
            <a:pPr marL="90170" marR="401955" algn="l">
              <a:lnSpc>
                <a:spcPct val="150000"/>
              </a:lnSpc>
              <a:spcBef>
                <a:spcPts val="135"/>
              </a:spcBef>
              <a:spcAft>
                <a:spcPts val="0"/>
              </a:spcAft>
            </a:pPr>
            <a:r>
              <a:rPr lang="en-GB" sz="1050" dirty="0">
                <a:latin typeface="Century Gothic" panose="020B0502020202020204" pitchFamily="34" charset="0"/>
              </a:rPr>
              <a:t>– for the background functions</a:t>
            </a:r>
            <a:endParaRPr lang="en-IE" sz="900" dirty="0">
              <a:latin typeface="Century Gothic" panose="020B0502020202020204" pitchFamily="34" charset="0"/>
            </a:endParaRPr>
          </a:p>
        </p:txBody>
      </p:sp>
      <p:pic>
        <p:nvPicPr>
          <p:cNvPr id="2050" name="Picture 2" descr="Image result for html css javascript">
            <a:extLst>
              <a:ext uri="{FF2B5EF4-FFF2-40B4-BE49-F238E27FC236}">
                <a16:creationId xmlns:a16="http://schemas.microsoft.com/office/drawing/2014/main" id="{4147FD99-264D-4521-8C8A-7CDEE5EA6C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2991" y="988024"/>
            <a:ext cx="1969593" cy="109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636468"/>
      </p:ext>
    </p:extLst>
  </p:cSld>
  <p:clrMapOvr>
    <a:masterClrMapping/>
  </p:clrMapOvr>
</p:sld>
</file>

<file path=ppt/theme/theme1.xml><?xml version="1.0" encoding="utf-8"?>
<a:theme xmlns:a="http://schemas.openxmlformats.org/drawingml/2006/main" name="Project research">
  <a:themeElements>
    <a:clrScheme name="Simple Light">
      <a:dk1>
        <a:srgbClr val="045A68"/>
      </a:dk1>
      <a:lt1>
        <a:srgbClr val="FFFFFF"/>
      </a:lt1>
      <a:dk2>
        <a:srgbClr val="263238"/>
      </a:dk2>
      <a:lt2>
        <a:srgbClr val="F5F5F5"/>
      </a:lt2>
      <a:accent1>
        <a:srgbClr val="045A68"/>
      </a:accent1>
      <a:accent2>
        <a:srgbClr val="19B5B1"/>
      </a:accent2>
      <a:accent3>
        <a:srgbClr val="263238"/>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497A5DDE61EC49B38F08F69D7D1C30" ma:contentTypeVersion="11" ma:contentTypeDescription="Create a new document." ma:contentTypeScope="" ma:versionID="3469f9d9663146d2fb439e449377a5e1">
  <xsd:schema xmlns:xsd="http://www.w3.org/2001/XMLSchema" xmlns:xs="http://www.w3.org/2001/XMLSchema" xmlns:p="http://schemas.microsoft.com/office/2006/metadata/properties" xmlns:ns3="186a8af6-524e-48fb-a2b5-8db5625d742b" xmlns:ns4="8713c86b-11c3-4892-8b22-8e1103c1c89f" targetNamespace="http://schemas.microsoft.com/office/2006/metadata/properties" ma:root="true" ma:fieldsID="a5c6b74fbdbab5caee59006e45659d92" ns3:_="" ns4:_="">
    <xsd:import namespace="186a8af6-524e-48fb-a2b5-8db5625d742b"/>
    <xsd:import namespace="8713c86b-11c3-4892-8b22-8e1103c1c89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6a8af6-524e-48fb-a2b5-8db5625d74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13c86b-11c3-4892-8b22-8e1103c1c89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9EDDC9-564E-4E02-B67E-9CD2E08B41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6a8af6-524e-48fb-a2b5-8db5625d742b"/>
    <ds:schemaRef ds:uri="8713c86b-11c3-4892-8b22-8e1103c1c8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5A67B2-2E42-4D01-A54E-840C0A2B29C0}">
  <ds:schemaRefs>
    <ds:schemaRef ds:uri="http://schemas.openxmlformats.org/package/2006/metadata/core-properties"/>
    <ds:schemaRef ds:uri="http://purl.org/dc/elements/1.1/"/>
    <ds:schemaRef ds:uri="http://schemas.microsoft.com/office/2006/documentManagement/types"/>
    <ds:schemaRef ds:uri="http://schemas.microsoft.com/office/infopath/2007/PartnerControls"/>
    <ds:schemaRef ds:uri="http://www.w3.org/XML/1998/namespace"/>
    <ds:schemaRef ds:uri="http://purl.org/dc/dcmitype/"/>
    <ds:schemaRef ds:uri="http://purl.org/dc/terms/"/>
    <ds:schemaRef ds:uri="8713c86b-11c3-4892-8b22-8e1103c1c89f"/>
    <ds:schemaRef ds:uri="186a8af6-524e-48fb-a2b5-8db5625d742b"/>
    <ds:schemaRef ds:uri="http://schemas.microsoft.com/office/2006/metadata/properties"/>
  </ds:schemaRefs>
</ds:datastoreItem>
</file>

<file path=customXml/itemProps3.xml><?xml version="1.0" encoding="utf-8"?>
<ds:datastoreItem xmlns:ds="http://schemas.openxmlformats.org/officeDocument/2006/customXml" ds:itemID="{7BF249AF-5486-42AE-A247-5D516E7CEA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9136</TotalTime>
  <Words>2577</Words>
  <Application>Microsoft Office PowerPoint</Application>
  <PresentationFormat>On-screen Show (16:9)</PresentationFormat>
  <Paragraphs>241</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Montserrat ExtraBold</vt:lpstr>
      <vt:lpstr>Symbol</vt:lpstr>
      <vt:lpstr>Lilita One</vt:lpstr>
      <vt:lpstr>Times New Roman</vt:lpstr>
      <vt:lpstr>Century Gothic</vt:lpstr>
      <vt:lpstr>Josefin Sans</vt:lpstr>
      <vt:lpstr>Arial</vt:lpstr>
      <vt:lpstr>Project research</vt:lpstr>
      <vt:lpstr>PowerPoint Presentation</vt:lpstr>
      <vt:lpstr>PRESENTATION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JAN ‘20</vt:lpstr>
      <vt:lpstr>JAN ‘20</vt:lpstr>
      <vt:lpstr>Project  Demo  </vt:lpstr>
      <vt:lpstr>PowerPoint Presentation</vt:lpstr>
      <vt:lpstr>6) 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(EV)</dc:title>
  <dc:creator>carls</dc:creator>
  <cp:lastModifiedBy>Carl Sagrado</cp:lastModifiedBy>
  <cp:revision>98</cp:revision>
  <cp:lastPrinted>2020-01-24T17:30:17Z</cp:lastPrinted>
  <dcterms:modified xsi:type="dcterms:W3CDTF">2021-08-04T13:24:05Z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0x010100CE497A5DDE61EC49B38F08F69D7D1C30</vt:lpwstr>
  </property>
</Properties>
</file>